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2" r:id="rId9"/>
    <p:sldId id="264" r:id="rId10"/>
  </p:sldIdLst>
  <p:sldSz cx="9144000" cy="5143500" type="screen16x9"/>
  <p:notesSz cx="6858000" cy="9144000"/>
  <p:embeddedFontLst>
    <p:embeddedFont>
      <p:font typeface="Century Gothic" pitchFamily="3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-946" y="-235"/>
      </p:cViewPr>
      <p:guideLst>
        <p:guide orient="horz" pos="1650"/>
        <p:guide pos="29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39f6c1f2a5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39f6c1f2a5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"/>
          <p:cNvSpPr txBox="1">
            <a:spLocks noGrp="1"/>
          </p:cNvSpPr>
          <p:nvPr>
            <p:ph type="title"/>
          </p:nvPr>
        </p:nvSpPr>
        <p:spPr>
          <a:xfrm>
            <a:off x="1944694" y="468083"/>
            <a:ext cx="6683700" cy="9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"/>
          <p:cNvSpPr txBox="1">
            <a:spLocks noGrp="1"/>
          </p:cNvSpPr>
          <p:nvPr>
            <p:ph type="body" idx="1"/>
          </p:nvPr>
        </p:nvSpPr>
        <p:spPr>
          <a:xfrm>
            <a:off x="1941909" y="1600200"/>
            <a:ext cx="6686700" cy="28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1pPr>
            <a:lvl2pPr marL="914400" lvl="1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2pPr>
            <a:lvl3pPr marL="1371600" lvl="2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3pPr>
            <a:lvl4pPr marL="1828800" lvl="3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4pPr>
            <a:lvl5pPr marL="2286000" lvl="4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5pPr>
            <a:lvl6pPr marL="2743200" lvl="5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6pPr>
            <a:lvl7pPr marL="3200400" lvl="6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7pPr>
            <a:lvl8pPr marL="3657600" lvl="7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8pPr>
            <a:lvl9pPr marL="4114800" lvl="8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9pPr>
          </a:lstStyle>
          <a:p>
            <a:endParaRPr/>
          </a:p>
        </p:txBody>
      </p:sp>
      <p:sp>
        <p:nvSpPr>
          <p:cNvPr id="41" name="Google Shape;41;p2"/>
          <p:cNvSpPr txBox="1">
            <a:spLocks noGrp="1"/>
          </p:cNvSpPr>
          <p:nvPr>
            <p:ph type="dt" idx="10"/>
          </p:nvPr>
        </p:nvSpPr>
        <p:spPr>
          <a:xfrm>
            <a:off x="7771209" y="4597828"/>
            <a:ext cx="8598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"/>
          <p:cNvSpPr txBox="1">
            <a:spLocks noGrp="1"/>
          </p:cNvSpPr>
          <p:nvPr>
            <p:ph type="ftr" idx="11"/>
          </p:nvPr>
        </p:nvSpPr>
        <p:spPr>
          <a:xfrm>
            <a:off x="1941909" y="4601856"/>
            <a:ext cx="571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"/>
          <p:cNvSpPr/>
          <p:nvPr/>
        </p:nvSpPr>
        <p:spPr>
          <a:xfrm rot="10800000" flipH="1">
            <a:off x="-3142" y="535779"/>
            <a:ext cx="1191397" cy="380475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 txBox="1">
            <a:spLocks noGrp="1"/>
          </p:cNvSpPr>
          <p:nvPr>
            <p:ph type="sldNum" idx="12"/>
          </p:nvPr>
        </p:nvSpPr>
        <p:spPr>
          <a:xfrm>
            <a:off x="398859" y="590837"/>
            <a:ext cx="58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"/>
          <p:cNvSpPr txBox="1">
            <a:spLocks noGrp="1"/>
          </p:cNvSpPr>
          <p:nvPr>
            <p:ph type="title"/>
          </p:nvPr>
        </p:nvSpPr>
        <p:spPr>
          <a:xfrm>
            <a:off x="1941909" y="457200"/>
            <a:ext cx="6686400" cy="23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3600"/>
              <a:buFont typeface="Century Gothic" panose="020B0502020202020204"/>
              <a:buNone/>
              <a:defRPr sz="36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1"/>
          <p:cNvSpPr txBox="1">
            <a:spLocks noGrp="1"/>
          </p:cNvSpPr>
          <p:nvPr>
            <p:ph type="body" idx="1"/>
          </p:nvPr>
        </p:nvSpPr>
        <p:spPr>
          <a:xfrm>
            <a:off x="1941909" y="3265535"/>
            <a:ext cx="6686400" cy="11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595959"/>
                </a:solidFill>
              </a:defRPr>
            </a:lvl1pPr>
            <a:lvl2pPr marL="914400" lvl="1" indent="-228600" algn="l">
              <a:spcBef>
                <a:spcPts val="8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1"/>
          <p:cNvSpPr txBox="1">
            <a:spLocks noGrp="1"/>
          </p:cNvSpPr>
          <p:nvPr>
            <p:ph type="dt" idx="10"/>
          </p:nvPr>
        </p:nvSpPr>
        <p:spPr>
          <a:xfrm>
            <a:off x="7771209" y="4597828"/>
            <a:ext cx="8598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1"/>
          <p:cNvSpPr txBox="1">
            <a:spLocks noGrp="1"/>
          </p:cNvSpPr>
          <p:nvPr>
            <p:ph type="ftr" idx="11"/>
          </p:nvPr>
        </p:nvSpPr>
        <p:spPr>
          <a:xfrm>
            <a:off x="1941909" y="4601856"/>
            <a:ext cx="571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1"/>
          <p:cNvSpPr/>
          <p:nvPr/>
        </p:nvSpPr>
        <p:spPr>
          <a:xfrm rot="10800000" flipH="1">
            <a:off x="-3142" y="2383629"/>
            <a:ext cx="1191397" cy="380475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1"/>
          <p:cNvSpPr txBox="1">
            <a:spLocks noGrp="1"/>
          </p:cNvSpPr>
          <p:nvPr>
            <p:ph type="sldNum" idx="12"/>
          </p:nvPr>
        </p:nvSpPr>
        <p:spPr>
          <a:xfrm>
            <a:off x="398859" y="2433104"/>
            <a:ext cx="58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2"/>
          <p:cNvSpPr txBox="1">
            <a:spLocks noGrp="1"/>
          </p:cNvSpPr>
          <p:nvPr>
            <p:ph type="title"/>
          </p:nvPr>
        </p:nvSpPr>
        <p:spPr>
          <a:xfrm>
            <a:off x="2137462" y="457200"/>
            <a:ext cx="6295500" cy="2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3600"/>
              <a:buFont typeface="Century Gothic" panose="020B0502020202020204"/>
              <a:buNone/>
              <a:defRPr sz="36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2"/>
          <p:cNvSpPr txBox="1">
            <a:spLocks noGrp="1"/>
          </p:cNvSpPr>
          <p:nvPr>
            <p:ph type="body" idx="1"/>
          </p:nvPr>
        </p:nvSpPr>
        <p:spPr>
          <a:xfrm>
            <a:off x="2456259" y="2628900"/>
            <a:ext cx="56523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SzPts val="1200"/>
              <a:buFont typeface="Century Gothic" panose="020B0502020202020204"/>
              <a:buNone/>
              <a:defRPr sz="12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800"/>
              </a:spcBef>
              <a:spcAft>
                <a:spcPts val="0"/>
              </a:spcAft>
              <a:buSzPts val="1200"/>
              <a:buFont typeface="Century Gothic" panose="020B0502020202020204"/>
              <a:buNone/>
              <a:defRPr/>
            </a:lvl2pPr>
            <a:lvl3pPr marL="1371600" lvl="2" indent="-228600" algn="l">
              <a:spcBef>
                <a:spcPts val="800"/>
              </a:spcBef>
              <a:spcAft>
                <a:spcPts val="0"/>
              </a:spcAft>
              <a:buSzPts val="1100"/>
              <a:buFont typeface="Century Gothic" panose="020B0502020202020204"/>
              <a:buNone/>
              <a:defRPr/>
            </a:lvl3pPr>
            <a:lvl4pPr marL="1828800" lvl="3" indent="-228600" algn="l">
              <a:spcBef>
                <a:spcPts val="800"/>
              </a:spcBef>
              <a:spcAft>
                <a:spcPts val="0"/>
              </a:spcAft>
              <a:buSzPts val="900"/>
              <a:buFont typeface="Century Gothic" panose="020B0502020202020204"/>
              <a:buNone/>
              <a:defRPr/>
            </a:lvl4pPr>
            <a:lvl5pPr marL="2286000" lvl="4" indent="-228600" algn="l">
              <a:spcBef>
                <a:spcPts val="800"/>
              </a:spcBef>
              <a:spcAft>
                <a:spcPts val="0"/>
              </a:spcAft>
              <a:buSzPts val="900"/>
              <a:buFont typeface="Century Gothic" panose="020B0502020202020204"/>
              <a:buNone/>
              <a:defRPr/>
            </a:lvl5pPr>
            <a:lvl6pPr marL="2743200" lvl="5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6pPr>
            <a:lvl7pPr marL="3200400" lvl="6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7pPr>
            <a:lvl8pPr marL="3657600" lvl="7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8pPr>
            <a:lvl9pPr marL="4114800" lvl="8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9pPr>
          </a:lstStyle>
          <a:p>
            <a:endParaRPr/>
          </a:p>
        </p:txBody>
      </p:sp>
      <p:sp>
        <p:nvSpPr>
          <p:cNvPr id="114" name="Google Shape;114;p12"/>
          <p:cNvSpPr txBox="1">
            <a:spLocks noGrp="1"/>
          </p:cNvSpPr>
          <p:nvPr>
            <p:ph type="body" idx="2"/>
          </p:nvPr>
        </p:nvSpPr>
        <p:spPr>
          <a:xfrm>
            <a:off x="1941909" y="3265535"/>
            <a:ext cx="6686400" cy="11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595959"/>
                </a:solidFill>
              </a:defRPr>
            </a:lvl1pPr>
            <a:lvl2pPr marL="914400" lvl="1" indent="-228600" algn="l">
              <a:spcBef>
                <a:spcPts val="8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2"/>
          <p:cNvSpPr txBox="1">
            <a:spLocks noGrp="1"/>
          </p:cNvSpPr>
          <p:nvPr>
            <p:ph type="dt" idx="10"/>
          </p:nvPr>
        </p:nvSpPr>
        <p:spPr>
          <a:xfrm>
            <a:off x="7771209" y="4597828"/>
            <a:ext cx="8598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2"/>
          <p:cNvSpPr txBox="1">
            <a:spLocks noGrp="1"/>
          </p:cNvSpPr>
          <p:nvPr>
            <p:ph type="ftr" idx="11"/>
          </p:nvPr>
        </p:nvSpPr>
        <p:spPr>
          <a:xfrm>
            <a:off x="1941909" y="4601856"/>
            <a:ext cx="571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2"/>
          <p:cNvSpPr/>
          <p:nvPr/>
        </p:nvSpPr>
        <p:spPr>
          <a:xfrm rot="10800000" flipH="1">
            <a:off x="-3142" y="2383629"/>
            <a:ext cx="1191397" cy="380475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2"/>
          <p:cNvSpPr txBox="1">
            <a:spLocks noGrp="1"/>
          </p:cNvSpPr>
          <p:nvPr>
            <p:ph type="sldNum" idx="12"/>
          </p:nvPr>
        </p:nvSpPr>
        <p:spPr>
          <a:xfrm>
            <a:off x="398859" y="2433104"/>
            <a:ext cx="58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  <p:sp>
        <p:nvSpPr>
          <p:cNvPr id="119" name="Google Shape;119;p12"/>
          <p:cNvSpPr txBox="1"/>
          <p:nvPr/>
        </p:nvSpPr>
        <p:spPr>
          <a:xfrm>
            <a:off x="1850739" y="486004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>
                <a:solidFill>
                  <a:schemeClr val="accen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“</a:t>
            </a:r>
            <a:endParaRPr sz="1100"/>
          </a:p>
        </p:txBody>
      </p:sp>
      <p:sp>
        <p:nvSpPr>
          <p:cNvPr id="120" name="Google Shape;120;p12"/>
          <p:cNvSpPr txBox="1"/>
          <p:nvPr/>
        </p:nvSpPr>
        <p:spPr>
          <a:xfrm>
            <a:off x="8336139" y="2178980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>
                <a:solidFill>
                  <a:schemeClr val="accen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”</a:t>
            </a:r>
            <a:endParaRPr sz="110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3"/>
          <p:cNvSpPr txBox="1">
            <a:spLocks noGrp="1"/>
          </p:cNvSpPr>
          <p:nvPr>
            <p:ph type="title"/>
          </p:nvPr>
        </p:nvSpPr>
        <p:spPr>
          <a:xfrm>
            <a:off x="1941910" y="1828800"/>
            <a:ext cx="6686700" cy="20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3600"/>
              <a:buFont typeface="Century Gothic" panose="020B0502020202020204"/>
              <a:buNone/>
              <a:defRPr sz="36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body" idx="1"/>
          </p:nvPr>
        </p:nvSpPr>
        <p:spPr>
          <a:xfrm>
            <a:off x="1941910" y="3886200"/>
            <a:ext cx="66867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marL="914400" lvl="1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2pPr>
            <a:lvl3pPr marL="1371600" lvl="2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3pPr>
            <a:lvl4pPr marL="1828800" lvl="3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4pPr>
            <a:lvl5pPr marL="2286000" lvl="4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5pPr>
            <a:lvl6pPr marL="2743200" lvl="5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6pPr>
            <a:lvl7pPr marL="3200400" lvl="6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7pPr>
            <a:lvl8pPr marL="3657600" lvl="7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8pPr>
            <a:lvl9pPr marL="4114800" lvl="8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dt" idx="10"/>
          </p:nvPr>
        </p:nvSpPr>
        <p:spPr>
          <a:xfrm>
            <a:off x="7771209" y="4597828"/>
            <a:ext cx="8598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ftr" idx="11"/>
          </p:nvPr>
        </p:nvSpPr>
        <p:spPr>
          <a:xfrm>
            <a:off x="1941909" y="4601856"/>
            <a:ext cx="571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3"/>
          <p:cNvSpPr/>
          <p:nvPr/>
        </p:nvSpPr>
        <p:spPr>
          <a:xfrm rot="10800000" flipH="1">
            <a:off x="-3142" y="3683792"/>
            <a:ext cx="1191397" cy="380475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3"/>
          <p:cNvSpPr txBox="1">
            <a:spLocks noGrp="1"/>
          </p:cNvSpPr>
          <p:nvPr>
            <p:ph type="sldNum" idx="12"/>
          </p:nvPr>
        </p:nvSpPr>
        <p:spPr>
          <a:xfrm>
            <a:off x="398859" y="3737315"/>
            <a:ext cx="58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Name Card">
  <p:cSld name="Quote Name Card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4"/>
          <p:cNvSpPr txBox="1">
            <a:spLocks noGrp="1"/>
          </p:cNvSpPr>
          <p:nvPr>
            <p:ph type="title"/>
          </p:nvPr>
        </p:nvSpPr>
        <p:spPr>
          <a:xfrm>
            <a:off x="2137462" y="457200"/>
            <a:ext cx="6295500" cy="2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3600"/>
              <a:buFont typeface="Century Gothic" panose="020B0502020202020204"/>
              <a:buNone/>
              <a:defRPr sz="36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4"/>
          <p:cNvSpPr txBox="1">
            <a:spLocks noGrp="1"/>
          </p:cNvSpPr>
          <p:nvPr>
            <p:ph type="body" idx="1"/>
          </p:nvPr>
        </p:nvSpPr>
        <p:spPr>
          <a:xfrm>
            <a:off x="1941909" y="3257550"/>
            <a:ext cx="6686700" cy="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SzPts val="1800"/>
              <a:buFont typeface="Century Gothic" panose="020B0502020202020204"/>
              <a:buNone/>
              <a:defRPr sz="18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800"/>
              </a:spcBef>
              <a:spcAft>
                <a:spcPts val="0"/>
              </a:spcAft>
              <a:buSzPts val="1200"/>
              <a:buFont typeface="Century Gothic" panose="020B0502020202020204"/>
              <a:buNone/>
              <a:defRPr/>
            </a:lvl2pPr>
            <a:lvl3pPr marL="1371600" lvl="2" indent="-228600" algn="l">
              <a:spcBef>
                <a:spcPts val="800"/>
              </a:spcBef>
              <a:spcAft>
                <a:spcPts val="0"/>
              </a:spcAft>
              <a:buSzPts val="1100"/>
              <a:buFont typeface="Century Gothic" panose="020B0502020202020204"/>
              <a:buNone/>
              <a:defRPr/>
            </a:lvl3pPr>
            <a:lvl4pPr marL="1828800" lvl="3" indent="-228600" algn="l">
              <a:spcBef>
                <a:spcPts val="800"/>
              </a:spcBef>
              <a:spcAft>
                <a:spcPts val="0"/>
              </a:spcAft>
              <a:buSzPts val="900"/>
              <a:buFont typeface="Century Gothic" panose="020B0502020202020204"/>
              <a:buNone/>
              <a:defRPr/>
            </a:lvl4pPr>
            <a:lvl5pPr marL="2286000" lvl="4" indent="-228600" algn="l">
              <a:spcBef>
                <a:spcPts val="800"/>
              </a:spcBef>
              <a:spcAft>
                <a:spcPts val="0"/>
              </a:spcAft>
              <a:buSzPts val="900"/>
              <a:buFont typeface="Century Gothic" panose="020B0502020202020204"/>
              <a:buNone/>
              <a:defRPr/>
            </a:lvl5pPr>
            <a:lvl6pPr marL="2743200" lvl="5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6pPr>
            <a:lvl7pPr marL="3200400" lvl="6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7pPr>
            <a:lvl8pPr marL="3657600" lvl="7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8pPr>
            <a:lvl9pPr marL="4114800" lvl="8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9pPr>
          </a:lstStyle>
          <a:p>
            <a:endParaRPr/>
          </a:p>
        </p:txBody>
      </p:sp>
      <p:sp>
        <p:nvSpPr>
          <p:cNvPr id="131" name="Google Shape;131;p14"/>
          <p:cNvSpPr txBox="1">
            <a:spLocks noGrp="1"/>
          </p:cNvSpPr>
          <p:nvPr>
            <p:ph type="body" idx="2"/>
          </p:nvPr>
        </p:nvSpPr>
        <p:spPr>
          <a:xfrm>
            <a:off x="1941910" y="3886200"/>
            <a:ext cx="66867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marL="914400" lvl="1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2pPr>
            <a:lvl3pPr marL="1371600" lvl="2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3pPr>
            <a:lvl4pPr marL="1828800" lvl="3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4pPr>
            <a:lvl5pPr marL="2286000" lvl="4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5pPr>
            <a:lvl6pPr marL="2743200" lvl="5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6pPr>
            <a:lvl7pPr marL="3200400" lvl="6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7pPr>
            <a:lvl8pPr marL="3657600" lvl="7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8pPr>
            <a:lvl9pPr marL="4114800" lvl="8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9pPr>
          </a:lstStyle>
          <a:p>
            <a:endParaRPr/>
          </a:p>
        </p:txBody>
      </p:sp>
      <p:sp>
        <p:nvSpPr>
          <p:cNvPr id="132" name="Google Shape;132;p14"/>
          <p:cNvSpPr txBox="1">
            <a:spLocks noGrp="1"/>
          </p:cNvSpPr>
          <p:nvPr>
            <p:ph type="dt" idx="10"/>
          </p:nvPr>
        </p:nvSpPr>
        <p:spPr>
          <a:xfrm>
            <a:off x="7771209" y="4597828"/>
            <a:ext cx="8598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4"/>
          <p:cNvSpPr txBox="1">
            <a:spLocks noGrp="1"/>
          </p:cNvSpPr>
          <p:nvPr>
            <p:ph type="ftr" idx="11"/>
          </p:nvPr>
        </p:nvSpPr>
        <p:spPr>
          <a:xfrm>
            <a:off x="1941909" y="4601856"/>
            <a:ext cx="571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4"/>
          <p:cNvSpPr/>
          <p:nvPr/>
        </p:nvSpPr>
        <p:spPr>
          <a:xfrm rot="10800000" flipH="1">
            <a:off x="-3142" y="3683792"/>
            <a:ext cx="1191397" cy="380475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sldNum" idx="12"/>
          </p:nvPr>
        </p:nvSpPr>
        <p:spPr>
          <a:xfrm>
            <a:off x="398859" y="3737315"/>
            <a:ext cx="58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  <p:sp>
        <p:nvSpPr>
          <p:cNvPr id="136" name="Google Shape;136;p14"/>
          <p:cNvSpPr txBox="1"/>
          <p:nvPr/>
        </p:nvSpPr>
        <p:spPr>
          <a:xfrm>
            <a:off x="1850739" y="486004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>
                <a:solidFill>
                  <a:schemeClr val="accen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“</a:t>
            </a:r>
            <a:endParaRPr sz="1100"/>
          </a:p>
        </p:txBody>
      </p:sp>
      <p:sp>
        <p:nvSpPr>
          <p:cNvPr id="137" name="Google Shape;137;p14"/>
          <p:cNvSpPr txBox="1"/>
          <p:nvPr/>
        </p:nvSpPr>
        <p:spPr>
          <a:xfrm>
            <a:off x="8336139" y="2178980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>
                <a:solidFill>
                  <a:schemeClr val="accen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”</a:t>
            </a:r>
            <a:endParaRPr sz="110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ue or False">
  <p:cSld name="True or False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"/>
          <p:cNvSpPr txBox="1">
            <a:spLocks noGrp="1"/>
          </p:cNvSpPr>
          <p:nvPr>
            <p:ph type="title"/>
          </p:nvPr>
        </p:nvSpPr>
        <p:spPr>
          <a:xfrm>
            <a:off x="1941909" y="470555"/>
            <a:ext cx="6686400" cy="21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3600"/>
              <a:buFont typeface="Century Gothic" panose="020B0502020202020204"/>
              <a:buNone/>
              <a:defRPr sz="36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5"/>
          <p:cNvSpPr txBox="1">
            <a:spLocks noGrp="1"/>
          </p:cNvSpPr>
          <p:nvPr>
            <p:ph type="body" idx="1"/>
          </p:nvPr>
        </p:nvSpPr>
        <p:spPr>
          <a:xfrm>
            <a:off x="1941909" y="3257550"/>
            <a:ext cx="6686700" cy="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SzPts val="1800"/>
              <a:buFont typeface="Century Gothic" panose="020B0502020202020204"/>
              <a:buNone/>
              <a:defRPr sz="18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800"/>
              </a:spcBef>
              <a:spcAft>
                <a:spcPts val="0"/>
              </a:spcAft>
              <a:buSzPts val="1200"/>
              <a:buFont typeface="Century Gothic" panose="020B0502020202020204"/>
              <a:buNone/>
              <a:defRPr/>
            </a:lvl2pPr>
            <a:lvl3pPr marL="1371600" lvl="2" indent="-228600" algn="l">
              <a:spcBef>
                <a:spcPts val="800"/>
              </a:spcBef>
              <a:spcAft>
                <a:spcPts val="0"/>
              </a:spcAft>
              <a:buSzPts val="1100"/>
              <a:buFont typeface="Century Gothic" panose="020B0502020202020204"/>
              <a:buNone/>
              <a:defRPr/>
            </a:lvl3pPr>
            <a:lvl4pPr marL="1828800" lvl="3" indent="-228600" algn="l">
              <a:spcBef>
                <a:spcPts val="800"/>
              </a:spcBef>
              <a:spcAft>
                <a:spcPts val="0"/>
              </a:spcAft>
              <a:buSzPts val="900"/>
              <a:buFont typeface="Century Gothic" panose="020B0502020202020204"/>
              <a:buNone/>
              <a:defRPr/>
            </a:lvl4pPr>
            <a:lvl5pPr marL="2286000" lvl="4" indent="-228600" algn="l">
              <a:spcBef>
                <a:spcPts val="800"/>
              </a:spcBef>
              <a:spcAft>
                <a:spcPts val="0"/>
              </a:spcAft>
              <a:buSzPts val="900"/>
              <a:buFont typeface="Century Gothic" panose="020B0502020202020204"/>
              <a:buNone/>
              <a:defRPr/>
            </a:lvl5pPr>
            <a:lvl6pPr marL="2743200" lvl="5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6pPr>
            <a:lvl7pPr marL="3200400" lvl="6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7pPr>
            <a:lvl8pPr marL="3657600" lvl="7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8pPr>
            <a:lvl9pPr marL="4114800" lvl="8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9pPr>
          </a:lstStyle>
          <a:p>
            <a:endParaRPr/>
          </a:p>
        </p:txBody>
      </p:sp>
      <p:sp>
        <p:nvSpPr>
          <p:cNvPr id="141" name="Google Shape;141;p15"/>
          <p:cNvSpPr txBox="1">
            <a:spLocks noGrp="1"/>
          </p:cNvSpPr>
          <p:nvPr>
            <p:ph type="body" idx="2"/>
          </p:nvPr>
        </p:nvSpPr>
        <p:spPr>
          <a:xfrm>
            <a:off x="1941910" y="3886200"/>
            <a:ext cx="66867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marL="914400" lvl="1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2pPr>
            <a:lvl3pPr marL="1371600" lvl="2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3pPr>
            <a:lvl4pPr marL="1828800" lvl="3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4pPr>
            <a:lvl5pPr marL="2286000" lvl="4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5pPr>
            <a:lvl6pPr marL="2743200" lvl="5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6pPr>
            <a:lvl7pPr marL="3200400" lvl="6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7pPr>
            <a:lvl8pPr marL="3657600" lvl="7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8pPr>
            <a:lvl9pPr marL="4114800" lvl="8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9pPr>
          </a:lstStyle>
          <a:p>
            <a:endParaRPr/>
          </a:p>
        </p:txBody>
      </p:sp>
      <p:sp>
        <p:nvSpPr>
          <p:cNvPr id="142" name="Google Shape;142;p15"/>
          <p:cNvSpPr txBox="1">
            <a:spLocks noGrp="1"/>
          </p:cNvSpPr>
          <p:nvPr>
            <p:ph type="dt" idx="10"/>
          </p:nvPr>
        </p:nvSpPr>
        <p:spPr>
          <a:xfrm>
            <a:off x="7771209" y="4597828"/>
            <a:ext cx="8598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5"/>
          <p:cNvSpPr txBox="1">
            <a:spLocks noGrp="1"/>
          </p:cNvSpPr>
          <p:nvPr>
            <p:ph type="ftr" idx="11"/>
          </p:nvPr>
        </p:nvSpPr>
        <p:spPr>
          <a:xfrm>
            <a:off x="1941909" y="4601856"/>
            <a:ext cx="571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5"/>
          <p:cNvSpPr/>
          <p:nvPr/>
        </p:nvSpPr>
        <p:spPr>
          <a:xfrm rot="10800000" flipH="1">
            <a:off x="-3142" y="3683792"/>
            <a:ext cx="1191397" cy="380475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5"/>
          <p:cNvSpPr txBox="1">
            <a:spLocks noGrp="1"/>
          </p:cNvSpPr>
          <p:nvPr>
            <p:ph type="sldNum" idx="12"/>
          </p:nvPr>
        </p:nvSpPr>
        <p:spPr>
          <a:xfrm>
            <a:off x="398859" y="3737315"/>
            <a:ext cx="58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>
            <a:spLocks noGrp="1"/>
          </p:cNvSpPr>
          <p:nvPr>
            <p:ph type="title"/>
          </p:nvPr>
        </p:nvSpPr>
        <p:spPr>
          <a:xfrm>
            <a:off x="1944693" y="468083"/>
            <a:ext cx="6683700" cy="9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body" idx="1"/>
          </p:nvPr>
        </p:nvSpPr>
        <p:spPr>
          <a:xfrm rot="5400000">
            <a:off x="3827859" y="-285600"/>
            <a:ext cx="2914800" cy="66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1pPr>
            <a:lvl2pPr marL="914400" lvl="1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2pPr>
            <a:lvl3pPr marL="1371600" lvl="2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3pPr>
            <a:lvl4pPr marL="1828800" lvl="3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4pPr>
            <a:lvl5pPr marL="2286000" lvl="4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5pPr>
            <a:lvl6pPr marL="2743200" lvl="5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6pPr>
            <a:lvl7pPr marL="3200400" lvl="6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7pPr>
            <a:lvl8pPr marL="3657600" lvl="7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8pPr>
            <a:lvl9pPr marL="4114800" lvl="8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9pPr>
          </a:lstStyle>
          <a:p>
            <a:endParaRPr/>
          </a:p>
        </p:txBody>
      </p:sp>
      <p:sp>
        <p:nvSpPr>
          <p:cNvPr id="149" name="Google Shape;149;p16"/>
          <p:cNvSpPr txBox="1">
            <a:spLocks noGrp="1"/>
          </p:cNvSpPr>
          <p:nvPr>
            <p:ph type="dt" idx="10"/>
          </p:nvPr>
        </p:nvSpPr>
        <p:spPr>
          <a:xfrm>
            <a:off x="7771209" y="4597828"/>
            <a:ext cx="8598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ftr" idx="11"/>
          </p:nvPr>
        </p:nvSpPr>
        <p:spPr>
          <a:xfrm>
            <a:off x="1941909" y="4601856"/>
            <a:ext cx="571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6"/>
          <p:cNvSpPr/>
          <p:nvPr/>
        </p:nvSpPr>
        <p:spPr>
          <a:xfrm rot="10800000" flipH="1">
            <a:off x="-3142" y="535779"/>
            <a:ext cx="1191397" cy="380475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sldNum" idx="12"/>
          </p:nvPr>
        </p:nvSpPr>
        <p:spPr>
          <a:xfrm>
            <a:off x="398859" y="590837"/>
            <a:ext cx="58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>
            <a:spLocks noGrp="1"/>
          </p:cNvSpPr>
          <p:nvPr>
            <p:ph type="title"/>
          </p:nvPr>
        </p:nvSpPr>
        <p:spPr>
          <a:xfrm rot="5400000">
            <a:off x="5817460" y="1624204"/>
            <a:ext cx="3963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7"/>
          <p:cNvSpPr txBox="1">
            <a:spLocks noGrp="1"/>
          </p:cNvSpPr>
          <p:nvPr>
            <p:ph type="body" idx="1"/>
          </p:nvPr>
        </p:nvSpPr>
        <p:spPr>
          <a:xfrm rot="5400000">
            <a:off x="2389359" y="23254"/>
            <a:ext cx="3963000" cy="48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1pPr>
            <a:lvl2pPr marL="914400" lvl="1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2pPr>
            <a:lvl3pPr marL="1371600" lvl="2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3pPr>
            <a:lvl4pPr marL="1828800" lvl="3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4pPr>
            <a:lvl5pPr marL="2286000" lvl="4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5pPr>
            <a:lvl6pPr marL="2743200" lvl="5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6pPr>
            <a:lvl7pPr marL="3200400" lvl="6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7pPr>
            <a:lvl8pPr marL="3657600" lvl="7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8pPr>
            <a:lvl9pPr marL="4114800" lvl="8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9pPr>
          </a:lstStyle>
          <a:p>
            <a:endParaRPr/>
          </a:p>
        </p:txBody>
      </p:sp>
      <p:sp>
        <p:nvSpPr>
          <p:cNvPr id="156" name="Google Shape;156;p17"/>
          <p:cNvSpPr txBox="1">
            <a:spLocks noGrp="1"/>
          </p:cNvSpPr>
          <p:nvPr>
            <p:ph type="dt" idx="10"/>
          </p:nvPr>
        </p:nvSpPr>
        <p:spPr>
          <a:xfrm>
            <a:off x="7771209" y="4597828"/>
            <a:ext cx="8598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7"/>
          <p:cNvSpPr txBox="1">
            <a:spLocks noGrp="1"/>
          </p:cNvSpPr>
          <p:nvPr>
            <p:ph type="ftr" idx="11"/>
          </p:nvPr>
        </p:nvSpPr>
        <p:spPr>
          <a:xfrm>
            <a:off x="1941909" y="4601856"/>
            <a:ext cx="571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7"/>
          <p:cNvSpPr/>
          <p:nvPr/>
        </p:nvSpPr>
        <p:spPr>
          <a:xfrm rot="10800000" flipH="1">
            <a:off x="-3142" y="535779"/>
            <a:ext cx="1191397" cy="380475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sldNum" idx="12"/>
          </p:nvPr>
        </p:nvSpPr>
        <p:spPr>
          <a:xfrm>
            <a:off x="398859" y="590837"/>
            <a:ext cx="58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"/>
          <p:cNvSpPr txBox="1">
            <a:spLocks noGrp="1"/>
          </p:cNvSpPr>
          <p:nvPr>
            <p:ph type="ctrTitle"/>
          </p:nvPr>
        </p:nvSpPr>
        <p:spPr>
          <a:xfrm>
            <a:off x="1941910" y="1885950"/>
            <a:ext cx="6686400" cy="16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4100"/>
              <a:buFont typeface="Century Gothic" panose="020B0502020202020204"/>
              <a:buNone/>
              <a:defRPr sz="41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"/>
          <p:cNvSpPr txBox="1">
            <a:spLocks noGrp="1"/>
          </p:cNvSpPr>
          <p:nvPr>
            <p:ph type="subTitle" idx="1"/>
          </p:nvPr>
        </p:nvSpPr>
        <p:spPr>
          <a:xfrm>
            <a:off x="1941910" y="3583034"/>
            <a:ext cx="6686400" cy="8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>
              <a:spcBef>
                <a:spcPts val="800"/>
              </a:spcBef>
              <a:spcAft>
                <a:spcPts val="0"/>
              </a:spcAft>
              <a:buSzPts val="1400"/>
              <a:buNone/>
              <a:defRPr>
                <a:solidFill>
                  <a:srgbClr val="595959"/>
                </a:solidFill>
              </a:defRPr>
            </a:lvl1pPr>
            <a:lvl2pPr lvl="1" algn="ctr">
              <a:spcBef>
                <a:spcPts val="8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80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800"/>
              </a:spcBef>
              <a:spcAft>
                <a:spcPts val="0"/>
              </a:spcAft>
              <a:buSzPts val="9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800"/>
              </a:spcBef>
              <a:spcAft>
                <a:spcPts val="0"/>
              </a:spcAft>
              <a:buSzPts val="9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800"/>
              </a:spcBef>
              <a:spcAft>
                <a:spcPts val="0"/>
              </a:spcAft>
              <a:buSzPts val="9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800"/>
              </a:spcBef>
              <a:spcAft>
                <a:spcPts val="0"/>
              </a:spcAft>
              <a:buSzPts val="9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800"/>
              </a:spcBef>
              <a:spcAft>
                <a:spcPts val="0"/>
              </a:spcAft>
              <a:buSzPts val="9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800"/>
              </a:spcBef>
              <a:spcAft>
                <a:spcPts val="0"/>
              </a:spcAft>
              <a:buSzPts val="9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dt" idx="10"/>
          </p:nvPr>
        </p:nvSpPr>
        <p:spPr>
          <a:xfrm>
            <a:off x="7771209" y="4597828"/>
            <a:ext cx="8598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3"/>
          <p:cNvSpPr txBox="1">
            <a:spLocks noGrp="1"/>
          </p:cNvSpPr>
          <p:nvPr>
            <p:ph type="ftr" idx="11"/>
          </p:nvPr>
        </p:nvSpPr>
        <p:spPr>
          <a:xfrm>
            <a:off x="1941909" y="4601856"/>
            <a:ext cx="571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"/>
          <p:cNvSpPr/>
          <p:nvPr/>
        </p:nvSpPr>
        <p:spPr>
          <a:xfrm>
            <a:off x="0" y="3242858"/>
            <a:ext cx="1308489" cy="583942"/>
          </a:xfrm>
          <a:custGeom>
            <a:avLst/>
            <a:gdLst/>
            <a:ahLst/>
            <a:cxnLst/>
            <a:rect l="l" t="t" r="r" b="b"/>
            <a:pathLst>
              <a:path w="372" h="166" extrusionOk="0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3"/>
          <p:cNvSpPr txBox="1">
            <a:spLocks noGrp="1"/>
          </p:cNvSpPr>
          <p:nvPr>
            <p:ph type="sldNum" idx="12"/>
          </p:nvPr>
        </p:nvSpPr>
        <p:spPr>
          <a:xfrm>
            <a:off x="398859" y="3397155"/>
            <a:ext cx="58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1941909" y="1544063"/>
            <a:ext cx="6686400" cy="11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3000"/>
              <a:buFont typeface="Century Gothic" panose="020B0502020202020204"/>
              <a:buNone/>
              <a:defRPr sz="3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1941909" y="2647597"/>
            <a:ext cx="66864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595959"/>
                </a:solidFill>
              </a:defRPr>
            </a:lvl1pPr>
            <a:lvl2pPr marL="914400" lvl="1" indent="-228600" algn="l">
              <a:spcBef>
                <a:spcPts val="8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dt" idx="10"/>
          </p:nvPr>
        </p:nvSpPr>
        <p:spPr>
          <a:xfrm>
            <a:off x="7771209" y="4597828"/>
            <a:ext cx="8598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4"/>
          <p:cNvSpPr txBox="1">
            <a:spLocks noGrp="1"/>
          </p:cNvSpPr>
          <p:nvPr>
            <p:ph type="ftr" idx="11"/>
          </p:nvPr>
        </p:nvSpPr>
        <p:spPr>
          <a:xfrm>
            <a:off x="1941909" y="4601856"/>
            <a:ext cx="571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"/>
          <p:cNvSpPr/>
          <p:nvPr/>
        </p:nvSpPr>
        <p:spPr>
          <a:xfrm rot="10800000" flipH="1">
            <a:off x="-3142" y="2383629"/>
            <a:ext cx="1191397" cy="380475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4"/>
          <p:cNvSpPr txBox="1">
            <a:spLocks noGrp="1"/>
          </p:cNvSpPr>
          <p:nvPr>
            <p:ph type="sldNum" idx="12"/>
          </p:nvPr>
        </p:nvSpPr>
        <p:spPr>
          <a:xfrm>
            <a:off x="398859" y="2433104"/>
            <a:ext cx="58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1944693" y="468083"/>
            <a:ext cx="6683700" cy="9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1941909" y="1600200"/>
            <a:ext cx="3235500" cy="28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1pPr>
            <a:lvl2pPr marL="914400" lvl="1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2pPr>
            <a:lvl3pPr marL="1371600" lvl="2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3pPr>
            <a:lvl4pPr marL="1828800" lvl="3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4pPr>
            <a:lvl5pPr marL="2286000" lvl="4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5pPr>
            <a:lvl6pPr marL="2743200" lvl="5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6pPr>
            <a:lvl7pPr marL="3200400" lvl="6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7pPr>
            <a:lvl8pPr marL="3657600" lvl="7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8pPr>
            <a:lvl9pPr marL="4114800" lvl="8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5393060" y="1594667"/>
            <a:ext cx="3235500" cy="28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1pPr>
            <a:lvl2pPr marL="914400" lvl="1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2pPr>
            <a:lvl3pPr marL="1371600" lvl="2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3pPr>
            <a:lvl4pPr marL="1828800" lvl="3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4pPr>
            <a:lvl5pPr marL="2286000" lvl="4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5pPr>
            <a:lvl6pPr marL="2743200" lvl="5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6pPr>
            <a:lvl7pPr marL="3200400" lvl="6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7pPr>
            <a:lvl8pPr marL="3657600" lvl="7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8pPr>
            <a:lvl9pPr marL="4114800" lvl="8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dt" idx="10"/>
          </p:nvPr>
        </p:nvSpPr>
        <p:spPr>
          <a:xfrm>
            <a:off x="7771209" y="4597828"/>
            <a:ext cx="8598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5"/>
          <p:cNvSpPr txBox="1">
            <a:spLocks noGrp="1"/>
          </p:cNvSpPr>
          <p:nvPr>
            <p:ph type="ftr" idx="11"/>
          </p:nvPr>
        </p:nvSpPr>
        <p:spPr>
          <a:xfrm>
            <a:off x="1941909" y="4601856"/>
            <a:ext cx="571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5"/>
          <p:cNvSpPr/>
          <p:nvPr/>
        </p:nvSpPr>
        <p:spPr>
          <a:xfrm rot="10800000" flipH="1">
            <a:off x="-3142" y="535779"/>
            <a:ext cx="1191397" cy="380475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sldNum" idx="12"/>
          </p:nvPr>
        </p:nvSpPr>
        <p:spPr>
          <a:xfrm>
            <a:off x="398859" y="590837"/>
            <a:ext cx="58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1944693" y="468083"/>
            <a:ext cx="6683700" cy="9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body" idx="1"/>
          </p:nvPr>
        </p:nvSpPr>
        <p:spPr>
          <a:xfrm>
            <a:off x="2204530" y="1479527"/>
            <a:ext cx="29946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SzPts val="1800"/>
              <a:buNone/>
              <a:defRPr sz="1800" b="0"/>
            </a:lvl1pPr>
            <a:lvl2pPr marL="914400" lvl="1" indent="-228600" algn="l">
              <a:spcBef>
                <a:spcPts val="800"/>
              </a:spcBef>
              <a:spcAft>
                <a:spcPts val="0"/>
              </a:spcAft>
              <a:buSzPts val="1500"/>
              <a:buNone/>
              <a:defRPr sz="1500" b="1"/>
            </a:lvl2pPr>
            <a:lvl3pPr marL="1371600" lvl="2" indent="-228600" algn="l">
              <a:spcBef>
                <a:spcPts val="800"/>
              </a:spcBef>
              <a:spcAft>
                <a:spcPts val="0"/>
              </a:spcAft>
              <a:buSzPts val="1400"/>
              <a:buNone/>
              <a:defRPr sz="1400" b="1"/>
            </a:lvl3pPr>
            <a:lvl4pPr marL="1828800" lvl="3" indent="-228600" algn="l"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4pPr>
            <a:lvl5pPr marL="2286000" lvl="4" indent="-228600" algn="l"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5pPr>
            <a:lvl6pPr marL="2743200" lvl="5" indent="-228600" algn="l"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6pPr>
            <a:lvl7pPr marL="3200400" lvl="6" indent="-228600" algn="l"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7pPr>
            <a:lvl8pPr marL="3657600" lvl="7" indent="-228600" algn="l"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8pPr>
            <a:lvl9pPr marL="4114800" lvl="8" indent="-228600" algn="l"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70" name="Google Shape;70;p6"/>
          <p:cNvSpPr txBox="1">
            <a:spLocks noGrp="1"/>
          </p:cNvSpPr>
          <p:nvPr>
            <p:ph type="body" idx="2"/>
          </p:nvPr>
        </p:nvSpPr>
        <p:spPr>
          <a:xfrm>
            <a:off x="1941909" y="1911725"/>
            <a:ext cx="3257100" cy="25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1pPr>
            <a:lvl2pPr marL="914400" lvl="1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2pPr>
            <a:lvl3pPr marL="1371600" lvl="2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3pPr>
            <a:lvl4pPr marL="1828800" lvl="3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4pPr>
            <a:lvl5pPr marL="2286000" lvl="4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5pPr>
            <a:lvl6pPr marL="2743200" lvl="5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6pPr>
            <a:lvl7pPr marL="3200400" lvl="6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7pPr>
            <a:lvl8pPr marL="3657600" lvl="7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8pPr>
            <a:lvl9pPr marL="4114800" lvl="8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9pPr>
          </a:lstStyle>
          <a:p>
            <a:endParaRPr/>
          </a:p>
        </p:txBody>
      </p:sp>
      <p:sp>
        <p:nvSpPr>
          <p:cNvPr id="71" name="Google Shape;71;p6"/>
          <p:cNvSpPr txBox="1">
            <a:spLocks noGrp="1"/>
          </p:cNvSpPr>
          <p:nvPr>
            <p:ph type="body" idx="3"/>
          </p:nvPr>
        </p:nvSpPr>
        <p:spPr>
          <a:xfrm>
            <a:off x="5629972" y="1477106"/>
            <a:ext cx="29994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SzPts val="1800"/>
              <a:buNone/>
              <a:defRPr sz="1800" b="0"/>
            </a:lvl1pPr>
            <a:lvl2pPr marL="914400" lvl="1" indent="-228600" algn="l">
              <a:spcBef>
                <a:spcPts val="800"/>
              </a:spcBef>
              <a:spcAft>
                <a:spcPts val="0"/>
              </a:spcAft>
              <a:buSzPts val="1500"/>
              <a:buNone/>
              <a:defRPr sz="1500" b="1"/>
            </a:lvl2pPr>
            <a:lvl3pPr marL="1371600" lvl="2" indent="-228600" algn="l">
              <a:spcBef>
                <a:spcPts val="800"/>
              </a:spcBef>
              <a:spcAft>
                <a:spcPts val="0"/>
              </a:spcAft>
              <a:buSzPts val="1400"/>
              <a:buNone/>
              <a:defRPr sz="1400" b="1"/>
            </a:lvl3pPr>
            <a:lvl4pPr marL="1828800" lvl="3" indent="-228600" algn="l"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4pPr>
            <a:lvl5pPr marL="2286000" lvl="4" indent="-228600" algn="l"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5pPr>
            <a:lvl6pPr marL="2743200" lvl="5" indent="-228600" algn="l"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6pPr>
            <a:lvl7pPr marL="3200400" lvl="6" indent="-228600" algn="l"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7pPr>
            <a:lvl8pPr marL="3657600" lvl="7" indent="-228600" algn="l"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8pPr>
            <a:lvl9pPr marL="4114800" lvl="8" indent="-228600" algn="l"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body" idx="4"/>
          </p:nvPr>
        </p:nvSpPr>
        <p:spPr>
          <a:xfrm>
            <a:off x="5375218" y="1909303"/>
            <a:ext cx="3254100" cy="25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1pPr>
            <a:lvl2pPr marL="914400" lvl="1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2pPr>
            <a:lvl3pPr marL="1371600" lvl="2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3pPr>
            <a:lvl4pPr marL="1828800" lvl="3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4pPr>
            <a:lvl5pPr marL="2286000" lvl="4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5pPr>
            <a:lvl6pPr marL="2743200" lvl="5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6pPr>
            <a:lvl7pPr marL="3200400" lvl="6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7pPr>
            <a:lvl8pPr marL="3657600" lvl="7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8pPr>
            <a:lvl9pPr marL="4114800" lvl="8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9pPr>
          </a:lstStyle>
          <a:p>
            <a:endParaRPr/>
          </a:p>
        </p:txBody>
      </p:sp>
      <p:sp>
        <p:nvSpPr>
          <p:cNvPr id="73" name="Google Shape;73;p6"/>
          <p:cNvSpPr txBox="1">
            <a:spLocks noGrp="1"/>
          </p:cNvSpPr>
          <p:nvPr>
            <p:ph type="dt" idx="10"/>
          </p:nvPr>
        </p:nvSpPr>
        <p:spPr>
          <a:xfrm>
            <a:off x="7771209" y="4597828"/>
            <a:ext cx="8598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6"/>
          <p:cNvSpPr txBox="1">
            <a:spLocks noGrp="1"/>
          </p:cNvSpPr>
          <p:nvPr>
            <p:ph type="ftr" idx="11"/>
          </p:nvPr>
        </p:nvSpPr>
        <p:spPr>
          <a:xfrm>
            <a:off x="1941909" y="4601856"/>
            <a:ext cx="571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6"/>
          <p:cNvSpPr/>
          <p:nvPr/>
        </p:nvSpPr>
        <p:spPr>
          <a:xfrm rot="10800000" flipH="1">
            <a:off x="-3142" y="535779"/>
            <a:ext cx="1191397" cy="380475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6"/>
          <p:cNvSpPr txBox="1">
            <a:spLocks noGrp="1"/>
          </p:cNvSpPr>
          <p:nvPr>
            <p:ph type="sldNum" idx="12"/>
          </p:nvPr>
        </p:nvSpPr>
        <p:spPr>
          <a:xfrm>
            <a:off x="398859" y="590837"/>
            <a:ext cx="58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"/>
          <p:cNvSpPr txBox="1">
            <a:spLocks noGrp="1"/>
          </p:cNvSpPr>
          <p:nvPr>
            <p:ph type="title"/>
          </p:nvPr>
        </p:nvSpPr>
        <p:spPr>
          <a:xfrm>
            <a:off x="1944693" y="468083"/>
            <a:ext cx="6683700" cy="9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7"/>
          <p:cNvSpPr txBox="1">
            <a:spLocks noGrp="1"/>
          </p:cNvSpPr>
          <p:nvPr>
            <p:ph type="dt" idx="10"/>
          </p:nvPr>
        </p:nvSpPr>
        <p:spPr>
          <a:xfrm>
            <a:off x="7771209" y="4597828"/>
            <a:ext cx="8598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ftr" idx="11"/>
          </p:nvPr>
        </p:nvSpPr>
        <p:spPr>
          <a:xfrm>
            <a:off x="1941909" y="4601856"/>
            <a:ext cx="571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7"/>
          <p:cNvSpPr/>
          <p:nvPr/>
        </p:nvSpPr>
        <p:spPr>
          <a:xfrm rot="10800000" flipH="1">
            <a:off x="-3142" y="535779"/>
            <a:ext cx="1191397" cy="380475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398859" y="590837"/>
            <a:ext cx="58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8"/>
          <p:cNvSpPr txBox="1">
            <a:spLocks noGrp="1"/>
          </p:cNvSpPr>
          <p:nvPr>
            <p:ph type="dt" idx="10"/>
          </p:nvPr>
        </p:nvSpPr>
        <p:spPr>
          <a:xfrm>
            <a:off x="7771209" y="4597828"/>
            <a:ext cx="8598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8"/>
          <p:cNvSpPr txBox="1">
            <a:spLocks noGrp="1"/>
          </p:cNvSpPr>
          <p:nvPr>
            <p:ph type="ftr" idx="11"/>
          </p:nvPr>
        </p:nvSpPr>
        <p:spPr>
          <a:xfrm>
            <a:off x="1941909" y="4601856"/>
            <a:ext cx="571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8"/>
          <p:cNvSpPr/>
          <p:nvPr/>
        </p:nvSpPr>
        <p:spPr>
          <a:xfrm rot="10800000" flipH="1">
            <a:off x="-3142" y="535779"/>
            <a:ext cx="1191397" cy="380475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8"/>
          <p:cNvSpPr txBox="1">
            <a:spLocks noGrp="1"/>
          </p:cNvSpPr>
          <p:nvPr>
            <p:ph type="sldNum" idx="12"/>
          </p:nvPr>
        </p:nvSpPr>
        <p:spPr>
          <a:xfrm>
            <a:off x="398859" y="590837"/>
            <a:ext cx="58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9"/>
          <p:cNvSpPr txBox="1">
            <a:spLocks noGrp="1"/>
          </p:cNvSpPr>
          <p:nvPr>
            <p:ph type="title"/>
          </p:nvPr>
        </p:nvSpPr>
        <p:spPr>
          <a:xfrm>
            <a:off x="1941909" y="334566"/>
            <a:ext cx="2628900" cy="7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1500"/>
              <a:buFont typeface="Century Gothic" panose="020B0502020202020204"/>
              <a:buNone/>
              <a:defRPr sz="15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9"/>
          <p:cNvSpPr txBox="1">
            <a:spLocks noGrp="1"/>
          </p:cNvSpPr>
          <p:nvPr>
            <p:ph type="body" idx="1"/>
          </p:nvPr>
        </p:nvSpPr>
        <p:spPr>
          <a:xfrm>
            <a:off x="4742259" y="334566"/>
            <a:ext cx="3886200" cy="4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1pPr>
            <a:lvl2pPr marL="914400" lvl="1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2pPr>
            <a:lvl3pPr marL="1371600" lvl="2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3pPr>
            <a:lvl4pPr marL="1828800" lvl="3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4pPr>
            <a:lvl5pPr marL="2286000" lvl="4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5pPr>
            <a:lvl6pPr marL="2743200" lvl="5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6pPr>
            <a:lvl7pPr marL="3200400" lvl="6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7pPr>
            <a:lvl8pPr marL="3657600" lvl="7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8pPr>
            <a:lvl9pPr marL="4114800" lvl="8" indent="-317500" algn="l">
              <a:spcBef>
                <a:spcPts val="800"/>
              </a:spcBef>
              <a:spcAft>
                <a:spcPts val="0"/>
              </a:spcAft>
              <a:buSzPts val="1400"/>
              <a:buChar char=""/>
              <a:defRPr/>
            </a:lvl9pPr>
          </a:lstStyle>
          <a:p>
            <a:endParaRPr/>
          </a:p>
        </p:txBody>
      </p:sp>
      <p:sp>
        <p:nvSpPr>
          <p:cNvPr id="91" name="Google Shape;91;p9"/>
          <p:cNvSpPr txBox="1">
            <a:spLocks noGrp="1"/>
          </p:cNvSpPr>
          <p:nvPr>
            <p:ph type="body" idx="2"/>
          </p:nvPr>
        </p:nvSpPr>
        <p:spPr>
          <a:xfrm>
            <a:off x="1941909" y="1198960"/>
            <a:ext cx="2628900" cy="3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SzPts val="1100"/>
              <a:buNone/>
              <a:defRPr sz="1100"/>
            </a:lvl1pPr>
            <a:lvl2pPr marL="914400" lvl="1" indent="-228600" algn="l">
              <a:spcBef>
                <a:spcPts val="800"/>
              </a:spcBef>
              <a:spcAft>
                <a:spcPts val="0"/>
              </a:spcAft>
              <a:buSzPts val="900"/>
              <a:buNone/>
              <a:defRPr sz="900"/>
            </a:lvl2pPr>
            <a:lvl3pPr marL="1371600" lvl="2" indent="-2286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3pPr>
            <a:lvl4pPr marL="1828800" lvl="3" indent="-228600" algn="l">
              <a:spcBef>
                <a:spcPts val="800"/>
              </a:spcBef>
              <a:spcAft>
                <a:spcPts val="0"/>
              </a:spcAft>
              <a:buSzPts val="700"/>
              <a:buNone/>
              <a:defRPr sz="700"/>
            </a:lvl4pPr>
            <a:lvl5pPr marL="2286000" lvl="4" indent="-228600" algn="l">
              <a:spcBef>
                <a:spcPts val="800"/>
              </a:spcBef>
              <a:spcAft>
                <a:spcPts val="0"/>
              </a:spcAft>
              <a:buSzPts val="700"/>
              <a:buNone/>
              <a:defRPr sz="700"/>
            </a:lvl5pPr>
            <a:lvl6pPr marL="2743200" lvl="5" indent="-228600" algn="l">
              <a:spcBef>
                <a:spcPts val="800"/>
              </a:spcBef>
              <a:spcAft>
                <a:spcPts val="0"/>
              </a:spcAft>
              <a:buSzPts val="700"/>
              <a:buNone/>
              <a:defRPr sz="700"/>
            </a:lvl6pPr>
            <a:lvl7pPr marL="3200400" lvl="6" indent="-228600" algn="l">
              <a:spcBef>
                <a:spcPts val="800"/>
              </a:spcBef>
              <a:spcAft>
                <a:spcPts val="0"/>
              </a:spcAft>
              <a:buSzPts val="700"/>
              <a:buNone/>
              <a:defRPr sz="700"/>
            </a:lvl7pPr>
            <a:lvl8pPr marL="3657600" lvl="7" indent="-228600" algn="l">
              <a:spcBef>
                <a:spcPts val="800"/>
              </a:spcBef>
              <a:spcAft>
                <a:spcPts val="0"/>
              </a:spcAft>
              <a:buSzPts val="700"/>
              <a:buNone/>
              <a:defRPr sz="700"/>
            </a:lvl8pPr>
            <a:lvl9pPr marL="4114800" lvl="8" indent="-228600" algn="l">
              <a:spcBef>
                <a:spcPts val="80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dt" idx="10"/>
          </p:nvPr>
        </p:nvSpPr>
        <p:spPr>
          <a:xfrm>
            <a:off x="7771209" y="4597828"/>
            <a:ext cx="8598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9"/>
          <p:cNvSpPr txBox="1">
            <a:spLocks noGrp="1"/>
          </p:cNvSpPr>
          <p:nvPr>
            <p:ph type="ftr" idx="11"/>
          </p:nvPr>
        </p:nvSpPr>
        <p:spPr>
          <a:xfrm>
            <a:off x="1941909" y="4601856"/>
            <a:ext cx="571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9"/>
          <p:cNvSpPr/>
          <p:nvPr/>
        </p:nvSpPr>
        <p:spPr>
          <a:xfrm rot="10800000" flipH="1">
            <a:off x="-3142" y="535779"/>
            <a:ext cx="1191397" cy="380475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9"/>
          <p:cNvSpPr txBox="1">
            <a:spLocks noGrp="1"/>
          </p:cNvSpPr>
          <p:nvPr>
            <p:ph type="sldNum" idx="12"/>
          </p:nvPr>
        </p:nvSpPr>
        <p:spPr>
          <a:xfrm>
            <a:off x="398859" y="590837"/>
            <a:ext cx="58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"/>
          <p:cNvSpPr txBox="1">
            <a:spLocks noGrp="1"/>
          </p:cNvSpPr>
          <p:nvPr>
            <p:ph type="title"/>
          </p:nvPr>
        </p:nvSpPr>
        <p:spPr>
          <a:xfrm>
            <a:off x="1941910" y="3600450"/>
            <a:ext cx="66867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1800"/>
              <a:buFont typeface="Century Gothic" panose="020B0502020202020204"/>
              <a:buNone/>
              <a:defRPr sz="1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0"/>
          <p:cNvSpPr>
            <a:spLocks noGrp="1"/>
          </p:cNvSpPr>
          <p:nvPr>
            <p:ph type="pic" idx="2"/>
          </p:nvPr>
        </p:nvSpPr>
        <p:spPr>
          <a:xfrm>
            <a:off x="1941909" y="476224"/>
            <a:ext cx="6686700" cy="28911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10"/>
          <p:cNvSpPr txBox="1">
            <a:spLocks noGrp="1"/>
          </p:cNvSpPr>
          <p:nvPr>
            <p:ph type="body" idx="1"/>
          </p:nvPr>
        </p:nvSpPr>
        <p:spPr>
          <a:xfrm>
            <a:off x="1941910" y="4025504"/>
            <a:ext cx="6686700" cy="3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SzPts val="900"/>
              <a:buNone/>
              <a:defRPr sz="900"/>
            </a:lvl1pPr>
            <a:lvl2pPr marL="914400" lvl="1" indent="-228600" algn="l">
              <a:spcBef>
                <a:spcPts val="800"/>
              </a:spcBef>
              <a:spcAft>
                <a:spcPts val="0"/>
              </a:spcAft>
              <a:buSzPts val="900"/>
              <a:buNone/>
              <a:defRPr sz="900"/>
            </a:lvl2pPr>
            <a:lvl3pPr marL="1371600" lvl="2" indent="-228600" algn="l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3pPr>
            <a:lvl4pPr marL="1828800" lvl="3" indent="-228600" algn="l">
              <a:spcBef>
                <a:spcPts val="800"/>
              </a:spcBef>
              <a:spcAft>
                <a:spcPts val="0"/>
              </a:spcAft>
              <a:buSzPts val="700"/>
              <a:buNone/>
              <a:defRPr sz="700"/>
            </a:lvl4pPr>
            <a:lvl5pPr marL="2286000" lvl="4" indent="-228600" algn="l">
              <a:spcBef>
                <a:spcPts val="800"/>
              </a:spcBef>
              <a:spcAft>
                <a:spcPts val="0"/>
              </a:spcAft>
              <a:buSzPts val="700"/>
              <a:buNone/>
              <a:defRPr sz="700"/>
            </a:lvl5pPr>
            <a:lvl6pPr marL="2743200" lvl="5" indent="-228600" algn="l">
              <a:spcBef>
                <a:spcPts val="800"/>
              </a:spcBef>
              <a:spcAft>
                <a:spcPts val="0"/>
              </a:spcAft>
              <a:buSzPts val="700"/>
              <a:buNone/>
              <a:defRPr sz="700"/>
            </a:lvl6pPr>
            <a:lvl7pPr marL="3200400" lvl="6" indent="-228600" algn="l">
              <a:spcBef>
                <a:spcPts val="800"/>
              </a:spcBef>
              <a:spcAft>
                <a:spcPts val="0"/>
              </a:spcAft>
              <a:buSzPts val="700"/>
              <a:buNone/>
              <a:defRPr sz="700"/>
            </a:lvl7pPr>
            <a:lvl8pPr marL="3657600" lvl="7" indent="-228600" algn="l">
              <a:spcBef>
                <a:spcPts val="800"/>
              </a:spcBef>
              <a:spcAft>
                <a:spcPts val="0"/>
              </a:spcAft>
              <a:buSzPts val="700"/>
              <a:buNone/>
              <a:defRPr sz="700"/>
            </a:lvl8pPr>
            <a:lvl9pPr marL="4114800" lvl="8" indent="-228600" algn="l">
              <a:spcBef>
                <a:spcPts val="80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100" name="Google Shape;100;p10"/>
          <p:cNvSpPr txBox="1">
            <a:spLocks noGrp="1"/>
          </p:cNvSpPr>
          <p:nvPr>
            <p:ph type="dt" idx="10"/>
          </p:nvPr>
        </p:nvSpPr>
        <p:spPr>
          <a:xfrm>
            <a:off x="7771209" y="4597828"/>
            <a:ext cx="8598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0"/>
          <p:cNvSpPr txBox="1">
            <a:spLocks noGrp="1"/>
          </p:cNvSpPr>
          <p:nvPr>
            <p:ph type="ftr" idx="11"/>
          </p:nvPr>
        </p:nvSpPr>
        <p:spPr>
          <a:xfrm>
            <a:off x="1941909" y="4601856"/>
            <a:ext cx="571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0"/>
          <p:cNvSpPr/>
          <p:nvPr/>
        </p:nvSpPr>
        <p:spPr>
          <a:xfrm rot="10800000" flipH="1">
            <a:off x="-3142" y="3683792"/>
            <a:ext cx="1191397" cy="380475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sldNum" idx="12"/>
          </p:nvPr>
        </p:nvSpPr>
        <p:spPr>
          <a:xfrm>
            <a:off x="398859" y="3737315"/>
            <a:ext cx="58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C4DCE3"/>
            </a:gs>
          </a:gsLst>
          <a:lin ang="54000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-12" y="171449"/>
            <a:ext cx="2138625" cy="4978942"/>
            <a:chOff x="2487613" y="285750"/>
            <a:chExt cx="2428875" cy="5654676"/>
          </a:xfrm>
        </p:grpSpPr>
        <p:sp>
          <p:nvSpPr>
            <p:cNvPr id="7" name="Google Shape;7;p1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573338" y="2817813"/>
              <a:ext cx="700088" cy="2835274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3148013" y="1282700"/>
              <a:ext cx="1768475" cy="3448051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1"/>
          <p:cNvGrpSpPr/>
          <p:nvPr/>
        </p:nvGrpSpPr>
        <p:grpSpPr>
          <a:xfrm>
            <a:off x="20452" y="119"/>
            <a:ext cx="1767516" cy="5139853"/>
            <a:chOff x="6627813" y="195610"/>
            <a:chExt cx="1952625" cy="5678141"/>
          </a:xfrm>
        </p:grpSpPr>
        <p:sp>
          <p:nvSpPr>
            <p:cNvPr id="20" name="Google Shape;20;p1"/>
            <p:cNvSpPr/>
            <p:nvPr/>
          </p:nvSpPr>
          <p:spPr>
            <a:xfrm>
              <a:off x="6627813" y="195610"/>
              <a:ext cx="409575" cy="3646489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7037388" y="3811588"/>
              <a:ext cx="457200" cy="1852614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32;p1"/>
          <p:cNvSpPr/>
          <p:nvPr/>
        </p:nvSpPr>
        <p:spPr>
          <a:xfrm>
            <a:off x="0" y="0"/>
            <a:ext cx="137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1"/>
          <p:cNvSpPr txBox="1">
            <a:spLocks noGrp="1"/>
          </p:cNvSpPr>
          <p:nvPr>
            <p:ph type="title"/>
          </p:nvPr>
        </p:nvSpPr>
        <p:spPr>
          <a:xfrm>
            <a:off x="1944693" y="468083"/>
            <a:ext cx="6683700" cy="9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2700"/>
              <a:buFont typeface="Century Gothic" panose="020B0502020202020204"/>
              <a:buNone/>
              <a:defRPr sz="2700" b="0" i="0" u="none" strike="noStrike" cap="none">
                <a:solidFill>
                  <a:srgbClr val="168DBA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1"/>
          <p:cNvSpPr txBox="1">
            <a:spLocks noGrp="1"/>
          </p:cNvSpPr>
          <p:nvPr>
            <p:ph type="body" idx="1"/>
          </p:nvPr>
        </p:nvSpPr>
        <p:spPr>
          <a:xfrm>
            <a:off x="1941909" y="1600200"/>
            <a:ext cx="6686700" cy="29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17500" algn="l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"/>
              <a:defRPr sz="1400" b="0" i="0" u="none" strike="noStrike" cap="none">
                <a:solidFill>
                  <a:srgbClr val="3F3F3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1pPr>
            <a:lvl2pPr marL="914400" marR="0" lvl="1" indent="-304800" algn="l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"/>
              <a:defRPr sz="1200" b="0" i="0" u="none" strike="noStrike" cap="none">
                <a:solidFill>
                  <a:srgbClr val="3F3F3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2pPr>
            <a:lvl3pPr marL="1371600" marR="0" lvl="2" indent="-298450" algn="l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"/>
              <a:defRPr sz="1100" b="0" i="0" u="none" strike="noStrike" cap="none">
                <a:solidFill>
                  <a:srgbClr val="3F3F3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3pPr>
            <a:lvl4pPr marL="1828800" marR="0" lvl="3" indent="-285750" algn="l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"/>
              <a:defRPr sz="900" b="0" i="0" u="none" strike="noStrike" cap="none">
                <a:solidFill>
                  <a:srgbClr val="3F3F3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4pPr>
            <a:lvl5pPr marL="2286000" marR="0" lvl="4" indent="-285750" algn="l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"/>
              <a:defRPr sz="900" b="0" i="0" u="none" strike="noStrike" cap="none">
                <a:solidFill>
                  <a:srgbClr val="3F3F3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5pPr>
            <a:lvl6pPr marL="2743200" marR="0" lvl="5" indent="-285750" algn="l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"/>
              <a:defRPr sz="900" b="0" i="0" u="none" strike="noStrike" cap="none">
                <a:solidFill>
                  <a:srgbClr val="3F3F3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6pPr>
            <a:lvl7pPr marL="3200400" marR="0" lvl="6" indent="-285750" algn="l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"/>
              <a:defRPr sz="900" b="0" i="0" u="none" strike="noStrike" cap="none">
                <a:solidFill>
                  <a:srgbClr val="3F3F3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7pPr>
            <a:lvl8pPr marL="3657600" marR="0" lvl="7" indent="-285750" algn="l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"/>
              <a:defRPr sz="900" b="0" i="0" u="none" strike="noStrike" cap="none">
                <a:solidFill>
                  <a:srgbClr val="3F3F3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8pPr>
            <a:lvl9pPr marL="4114800" marR="0" lvl="8" indent="-285750" algn="l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"/>
              <a:defRPr sz="900" b="0" i="0" u="none" strike="noStrike" cap="none">
                <a:solidFill>
                  <a:srgbClr val="3F3F3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9pPr>
          </a:lstStyle>
          <a:p>
            <a:endParaRPr/>
          </a:p>
        </p:txBody>
      </p:sp>
      <p:sp>
        <p:nvSpPr>
          <p:cNvPr id="35" name="Google Shape;35;p1"/>
          <p:cNvSpPr txBox="1">
            <a:spLocks noGrp="1"/>
          </p:cNvSpPr>
          <p:nvPr>
            <p:ph type="dt" idx="10"/>
          </p:nvPr>
        </p:nvSpPr>
        <p:spPr>
          <a:xfrm>
            <a:off x="7771209" y="4597828"/>
            <a:ext cx="8598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888888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9pPr>
          </a:lstStyle>
          <a:p>
            <a:endParaRPr/>
          </a:p>
        </p:txBody>
      </p:sp>
      <p:sp>
        <p:nvSpPr>
          <p:cNvPr id="36" name="Google Shape;36;p1"/>
          <p:cNvSpPr txBox="1">
            <a:spLocks noGrp="1"/>
          </p:cNvSpPr>
          <p:nvPr>
            <p:ph type="ftr" idx="11"/>
          </p:nvPr>
        </p:nvSpPr>
        <p:spPr>
          <a:xfrm>
            <a:off x="1941909" y="4601856"/>
            <a:ext cx="571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888888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9pPr>
          </a:lstStyle>
          <a:p>
            <a:endParaRPr/>
          </a:p>
        </p:txBody>
      </p:sp>
      <p:sp>
        <p:nvSpPr>
          <p:cNvPr id="37" name="Google Shape;37;p1"/>
          <p:cNvSpPr txBox="1">
            <a:spLocks noGrp="1"/>
          </p:cNvSpPr>
          <p:nvPr>
            <p:ph type="sldNum" idx="12"/>
          </p:nvPr>
        </p:nvSpPr>
        <p:spPr>
          <a:xfrm>
            <a:off x="398859" y="590837"/>
            <a:ext cx="58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500" b="0" i="0" u="none" strike="noStrike" cap="none">
                <a:solidFill>
                  <a:srgbClr val="FEFFF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1pPr>
            <a:lvl2pPr marL="0" marR="0" lvl="1" indent="0" algn="r" rtl="0">
              <a:spcBef>
                <a:spcPts val="0"/>
              </a:spcBef>
              <a:buNone/>
              <a:defRPr sz="1500" b="0" i="0" u="none" strike="noStrike" cap="none">
                <a:solidFill>
                  <a:srgbClr val="FEFFF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2pPr>
            <a:lvl3pPr marL="0" marR="0" lvl="2" indent="0" algn="r" rtl="0">
              <a:spcBef>
                <a:spcPts val="0"/>
              </a:spcBef>
              <a:buNone/>
              <a:defRPr sz="1500" b="0" i="0" u="none" strike="noStrike" cap="none">
                <a:solidFill>
                  <a:srgbClr val="FEFFF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3pPr>
            <a:lvl4pPr marL="0" marR="0" lvl="3" indent="0" algn="r" rtl="0">
              <a:spcBef>
                <a:spcPts val="0"/>
              </a:spcBef>
              <a:buNone/>
              <a:defRPr sz="1500" b="0" i="0" u="none" strike="noStrike" cap="none">
                <a:solidFill>
                  <a:srgbClr val="FEFFF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4pPr>
            <a:lvl5pPr marL="0" marR="0" lvl="4" indent="0" algn="r" rtl="0">
              <a:spcBef>
                <a:spcPts val="0"/>
              </a:spcBef>
              <a:buNone/>
              <a:defRPr sz="1500" b="0" i="0" u="none" strike="noStrike" cap="none">
                <a:solidFill>
                  <a:srgbClr val="FEFFF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5pPr>
            <a:lvl6pPr marL="0" marR="0" lvl="5" indent="0" algn="r" rtl="0">
              <a:spcBef>
                <a:spcPts val="0"/>
              </a:spcBef>
              <a:buNone/>
              <a:defRPr sz="1500" b="0" i="0" u="none" strike="noStrike" cap="none">
                <a:solidFill>
                  <a:srgbClr val="FEFFF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6pPr>
            <a:lvl7pPr marL="0" marR="0" lvl="6" indent="0" algn="r" rtl="0">
              <a:spcBef>
                <a:spcPts val="0"/>
              </a:spcBef>
              <a:buNone/>
              <a:defRPr sz="1500" b="0" i="0" u="none" strike="noStrike" cap="none">
                <a:solidFill>
                  <a:srgbClr val="FEFFF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7pPr>
            <a:lvl8pPr marL="0" marR="0" lvl="7" indent="0" algn="r" rtl="0">
              <a:spcBef>
                <a:spcPts val="0"/>
              </a:spcBef>
              <a:buNone/>
              <a:defRPr sz="1500" b="0" i="0" u="none" strike="noStrike" cap="none">
                <a:solidFill>
                  <a:srgbClr val="FEFFF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8pPr>
            <a:lvl9pPr marL="0" marR="0" lvl="8" indent="0" algn="r" rtl="0">
              <a:spcBef>
                <a:spcPts val="0"/>
              </a:spcBef>
              <a:buNone/>
              <a:defRPr sz="1500" b="0" i="0" u="none" strike="noStrike" cap="none">
                <a:solidFill>
                  <a:srgbClr val="FEFFF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>
            <a:spLocks noGrp="1"/>
          </p:cNvSpPr>
          <p:nvPr>
            <p:ph type="title"/>
          </p:nvPr>
        </p:nvSpPr>
        <p:spPr>
          <a:xfrm>
            <a:off x="948690" y="297180"/>
            <a:ext cx="7553960" cy="4645025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3000"/>
              <a:buFont typeface="Arial" panose="020B0604020202020204"/>
              <a:buNone/>
            </a:pPr>
            <a:r>
              <a:rPr lang="en-GB" sz="1500" b="1" i="1" dirty="0">
                <a:solidFill>
                  <a:srgbClr val="20124D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BMS COLLEGE OF ENGINEERING</a:t>
            </a:r>
            <a:endParaRPr sz="1500" b="1" i="1">
              <a:solidFill>
                <a:srgbClr val="20124D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3000"/>
              <a:buFont typeface="Arial" panose="020B0604020202020204"/>
              <a:buNone/>
            </a:pPr>
            <a:r>
              <a:rPr lang="en-GB" sz="1500" b="1" i="1" dirty="0">
                <a:solidFill>
                  <a:srgbClr val="20124D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Department of Electronics &amp; Telecommunication Engineering</a:t>
            </a:r>
            <a:endParaRPr sz="1500" b="1" i="1">
              <a:solidFill>
                <a:srgbClr val="20124D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3000"/>
              <a:buFont typeface="Arial" panose="020B0604020202020204"/>
              <a:buNone/>
            </a:pPr>
            <a:endParaRPr sz="1500" b="1" i="1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3000"/>
              <a:buFont typeface="Arial" panose="020B0604020202020204"/>
              <a:buNone/>
            </a:pPr>
            <a:endParaRPr sz="1500" b="1" i="1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3000"/>
              <a:buFont typeface="Arial" panose="020B0604020202020204"/>
              <a:buNone/>
            </a:pPr>
            <a:endParaRPr sz="1500" b="1" i="1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3000"/>
              <a:buFont typeface="Arial" panose="020B0604020202020204"/>
              <a:buNone/>
            </a:pPr>
            <a:endParaRPr sz="1500" b="1" i="1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3000"/>
              <a:buFont typeface="Arial" panose="020B0604020202020204"/>
              <a:buNone/>
            </a:pPr>
            <a:endParaRPr sz="1500" b="1" i="1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3000"/>
              <a:buFont typeface="Arial" panose="020B0604020202020204"/>
              <a:buNone/>
            </a:pPr>
            <a:endParaRPr sz="1500" b="1" i="1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3000"/>
              <a:buFont typeface="Arial" panose="020B0604020202020204"/>
              <a:buNone/>
            </a:pPr>
            <a:endParaRPr sz="1500" b="1" i="1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3000"/>
              <a:buFont typeface="Arial" panose="020B0604020202020204"/>
              <a:buNone/>
            </a:pPr>
            <a:endParaRPr sz="1500" b="1" i="1">
              <a:solidFill>
                <a:schemeClr val="tx1"/>
              </a:solidFill>
              <a:latin typeface="+mn-lt"/>
              <a:ea typeface="Arial" panose="020B0604020202020204"/>
              <a:cs typeface="+mn-lt"/>
              <a:sym typeface="Arial" panose="020B0604020202020204"/>
            </a:endParaRPr>
          </a:p>
          <a:p>
            <a:pPr lvl="0" algn="ctr">
              <a:buClr>
                <a:schemeClr val="dk1"/>
              </a:buClr>
              <a:buSzPct val="73000"/>
            </a:pPr>
            <a:r>
              <a:rPr lang="en-IN" altLang="en-US" sz="1500" b="1" i="1" dirty="0">
                <a:solidFill>
                  <a:schemeClr val="tx1"/>
                </a:solidFill>
                <a:latin typeface="+mn-lt"/>
                <a:cs typeface="+mn-lt"/>
                <a:sym typeface="+mn-ea"/>
              </a:rPr>
              <a:t>Course Title : </a:t>
            </a:r>
            <a:r>
              <a:rPr lang="en-IN" altLang="en-US" sz="1500" i="1" dirty="0" err="1">
                <a:solidFill>
                  <a:schemeClr val="tx1"/>
                </a:solidFill>
                <a:latin typeface="+mn-lt"/>
                <a:cs typeface="+mn-lt"/>
                <a:sym typeface="+mn-ea"/>
              </a:rPr>
              <a:t>IoT</a:t>
            </a:r>
            <a:r>
              <a:rPr lang="en-IN" altLang="en-US" sz="1500" i="1" dirty="0">
                <a:solidFill>
                  <a:schemeClr val="tx1"/>
                </a:solidFill>
                <a:latin typeface="+mn-lt"/>
                <a:cs typeface="+mn-lt"/>
                <a:sym typeface="+mn-ea"/>
              </a:rPr>
              <a:t> &amp; Wireless Sensor Network</a:t>
            </a:r>
            <a:r>
              <a:rPr lang="en-IN" altLang="en-US" sz="1500" b="1" i="1" dirty="0">
                <a:solidFill>
                  <a:schemeClr val="tx1"/>
                </a:solidFill>
                <a:latin typeface="+mn-lt"/>
                <a:cs typeface="+mn-lt"/>
              </a:rPr>
              <a:t/>
            </a:r>
            <a:br>
              <a:rPr lang="en-IN" altLang="en-US" sz="1500" b="1" i="1" dirty="0">
                <a:solidFill>
                  <a:schemeClr val="tx1"/>
                </a:solidFill>
                <a:latin typeface="+mn-lt"/>
                <a:cs typeface="+mn-lt"/>
              </a:rPr>
            </a:br>
            <a:r>
              <a:rPr lang="en-IN" altLang="en-US" sz="1500" b="1" i="1" dirty="0">
                <a:solidFill>
                  <a:schemeClr val="tx1"/>
                </a:solidFill>
                <a:latin typeface="+mn-lt"/>
                <a:cs typeface="+mn-lt"/>
                <a:sym typeface="+mn-ea"/>
              </a:rPr>
              <a:t>Course Code : </a:t>
            </a:r>
            <a:r>
              <a:rPr lang="en-IN" altLang="en-US" sz="1500" i="1" dirty="0">
                <a:solidFill>
                  <a:schemeClr val="tx1"/>
                </a:solidFill>
                <a:latin typeface="+mn-lt"/>
                <a:cs typeface="+mn-lt"/>
                <a:sym typeface="+mn-ea"/>
              </a:rPr>
              <a:t>19ET6PE31T </a:t>
            </a:r>
            <a:r>
              <a:rPr lang="en-IN" altLang="en-US" sz="1500" b="1" i="1" dirty="0">
                <a:solidFill>
                  <a:schemeClr val="tx1"/>
                </a:solidFill>
                <a:latin typeface="+mn-lt"/>
                <a:cs typeface="+mn-lt"/>
                <a:sym typeface="+mn-ea"/>
              </a:rPr>
              <a:t/>
            </a:r>
            <a:br>
              <a:rPr lang="en-IN" altLang="en-US" sz="1500" b="1" i="1" dirty="0">
                <a:solidFill>
                  <a:schemeClr val="tx1"/>
                </a:solidFill>
                <a:latin typeface="+mn-lt"/>
                <a:cs typeface="+mn-lt"/>
                <a:sym typeface="+mn-ea"/>
              </a:rPr>
            </a:br>
            <a:r>
              <a:rPr lang="en-IN" altLang="en-US" sz="1500" b="1" i="1" dirty="0" smtClean="0">
                <a:solidFill>
                  <a:schemeClr val="tx1"/>
                </a:solidFill>
                <a:latin typeface="+mn-lt"/>
                <a:cs typeface="+mn-lt"/>
                <a:sym typeface="+mn-ea"/>
              </a:rPr>
              <a:t>Project </a:t>
            </a:r>
            <a:r>
              <a:rPr lang="en-IN" altLang="en-US" sz="1500" b="1" i="1" dirty="0">
                <a:solidFill>
                  <a:schemeClr val="tx1"/>
                </a:solidFill>
                <a:latin typeface="+mn-lt"/>
                <a:cs typeface="+mn-lt"/>
                <a:sym typeface="+mn-ea"/>
              </a:rPr>
              <a:t>Title : </a:t>
            </a:r>
            <a:r>
              <a:rPr lang="en-IN" altLang="en-US" sz="1500" i="1" dirty="0">
                <a:solidFill>
                  <a:schemeClr val="tx1"/>
                </a:solidFill>
                <a:latin typeface="+mn-lt"/>
                <a:cs typeface="+mn-lt"/>
                <a:sym typeface="+mn-ea"/>
              </a:rPr>
              <a:t>Smart Street Light System  </a:t>
            </a:r>
            <a:r>
              <a:rPr lang="en-IN" altLang="en-US" sz="1500" b="1" i="1" dirty="0">
                <a:solidFill>
                  <a:schemeClr val="tx1"/>
                </a:solidFill>
                <a:latin typeface="+mn-lt"/>
                <a:cs typeface="+mn-lt"/>
              </a:rPr>
              <a:t/>
            </a:r>
            <a:br>
              <a:rPr lang="en-IN" altLang="en-US" sz="1500" b="1" i="1" dirty="0">
                <a:solidFill>
                  <a:schemeClr val="tx1"/>
                </a:solidFill>
                <a:latin typeface="+mn-lt"/>
                <a:cs typeface="+mn-lt"/>
              </a:rPr>
            </a:br>
            <a:r>
              <a:rPr lang="en-IN" altLang="en-US" sz="1500" b="1" i="1" dirty="0">
                <a:solidFill>
                  <a:schemeClr val="tx1"/>
                </a:solidFill>
                <a:latin typeface="+mn-lt"/>
                <a:cs typeface="+mn-lt"/>
                <a:sym typeface="+mn-ea"/>
              </a:rPr>
              <a:t> </a:t>
            </a:r>
            <a:r>
              <a:rPr lang="en-IN" altLang="en-US" sz="1500" b="1" i="1" dirty="0">
                <a:solidFill>
                  <a:schemeClr val="tx1"/>
                </a:solidFill>
                <a:latin typeface="+mn-lt"/>
                <a:cs typeface="+mn-lt"/>
              </a:rPr>
              <a:t/>
            </a:r>
            <a:br>
              <a:rPr lang="en-IN" altLang="en-US" sz="1500" b="1" i="1" dirty="0">
                <a:solidFill>
                  <a:schemeClr val="tx1"/>
                </a:solidFill>
                <a:latin typeface="+mn-lt"/>
                <a:cs typeface="+mn-lt"/>
              </a:rPr>
            </a:br>
            <a:r>
              <a:rPr lang="en-IN" altLang="en-US" sz="1500" b="1" i="1" dirty="0">
                <a:solidFill>
                  <a:schemeClr val="tx1"/>
                </a:solidFill>
                <a:latin typeface="+mn-lt"/>
                <a:cs typeface="+mn-lt"/>
                <a:sym typeface="+mn-ea"/>
              </a:rPr>
              <a:t>By :     </a:t>
            </a:r>
            <a:r>
              <a:rPr lang="en-IN" altLang="en-US" sz="1500" i="1" dirty="0" err="1">
                <a:solidFill>
                  <a:schemeClr val="tx1"/>
                </a:solidFill>
                <a:latin typeface="+mn-lt"/>
                <a:cs typeface="+mn-lt"/>
                <a:sym typeface="+mn-ea"/>
              </a:rPr>
              <a:t>Roopashree</a:t>
            </a:r>
            <a:r>
              <a:rPr lang="en-IN" altLang="en-US" sz="1500" i="1" dirty="0">
                <a:solidFill>
                  <a:schemeClr val="tx1"/>
                </a:solidFill>
                <a:latin typeface="+mn-lt"/>
                <a:cs typeface="+mn-lt"/>
                <a:sym typeface="+mn-ea"/>
              </a:rPr>
              <a:t> V    ( </a:t>
            </a:r>
            <a:r>
              <a:rPr lang="en-IN" altLang="en-US" sz="1500" i="1" dirty="0" smtClean="0">
                <a:solidFill>
                  <a:schemeClr val="tx1"/>
                </a:solidFill>
                <a:latin typeface="+mn-lt"/>
                <a:cs typeface="+mn-lt"/>
                <a:sym typeface="+mn-ea"/>
              </a:rPr>
              <a:t>1BM20ET403 )</a:t>
            </a:r>
            <a:r>
              <a:rPr lang="en-IN" altLang="en-US" sz="1500" i="1" dirty="0">
                <a:solidFill>
                  <a:schemeClr val="tx1"/>
                </a:solidFill>
                <a:latin typeface="+mn-lt"/>
                <a:cs typeface="+mn-lt"/>
              </a:rPr>
              <a:t/>
            </a:r>
            <a:br>
              <a:rPr lang="en-IN" altLang="en-US" sz="1500" i="1" dirty="0">
                <a:solidFill>
                  <a:schemeClr val="tx1"/>
                </a:solidFill>
                <a:latin typeface="+mn-lt"/>
                <a:cs typeface="+mn-lt"/>
              </a:rPr>
            </a:br>
            <a:r>
              <a:rPr lang="en-IN" altLang="en-US" sz="1500" i="1" dirty="0">
                <a:solidFill>
                  <a:schemeClr val="tx1"/>
                </a:solidFill>
                <a:latin typeface="+mn-lt"/>
                <a:cs typeface="+mn-lt"/>
                <a:sym typeface="+mn-ea"/>
              </a:rPr>
              <a:t>           </a:t>
            </a:r>
            <a:r>
              <a:rPr lang="en-IN" altLang="en-US" sz="1500" i="1" dirty="0" err="1">
                <a:solidFill>
                  <a:schemeClr val="tx1"/>
                </a:solidFill>
                <a:latin typeface="+mn-lt"/>
                <a:cs typeface="+mn-lt"/>
                <a:sym typeface="+mn-ea"/>
              </a:rPr>
              <a:t>Suparna</a:t>
            </a:r>
            <a:r>
              <a:rPr lang="en-IN" altLang="en-US" sz="1500" i="1" dirty="0">
                <a:solidFill>
                  <a:schemeClr val="tx1"/>
                </a:solidFill>
                <a:latin typeface="+mn-lt"/>
                <a:cs typeface="+mn-lt"/>
                <a:sym typeface="+mn-ea"/>
              </a:rPr>
              <a:t> NK      ( </a:t>
            </a:r>
            <a:r>
              <a:rPr lang="en-IN" altLang="en-US" sz="1500" i="1" dirty="0" smtClean="0">
                <a:solidFill>
                  <a:schemeClr val="tx1"/>
                </a:solidFill>
                <a:latin typeface="+mn-lt"/>
                <a:cs typeface="+mn-lt"/>
                <a:sym typeface="+mn-ea"/>
              </a:rPr>
              <a:t>1BM20ET402 )</a:t>
            </a:r>
            <a:br>
              <a:rPr lang="en-IN" altLang="en-US" sz="1500" i="1" dirty="0" smtClean="0">
                <a:solidFill>
                  <a:schemeClr val="tx1"/>
                </a:solidFill>
                <a:latin typeface="+mn-lt"/>
                <a:cs typeface="+mn-lt"/>
                <a:sym typeface="+mn-ea"/>
              </a:rPr>
            </a:br>
            <a:r>
              <a:rPr lang="en-IN" altLang="en-US" sz="1500" i="1" dirty="0" smtClean="0">
                <a:solidFill>
                  <a:schemeClr val="tx1"/>
                </a:solidFill>
                <a:cs typeface="+mn-lt"/>
                <a:sym typeface="+mn-ea"/>
              </a:rPr>
              <a:t> </a:t>
            </a:r>
            <a:r>
              <a:rPr lang="en-IN" altLang="en-US" sz="1500" i="1" dirty="0" smtClean="0">
                <a:solidFill>
                  <a:schemeClr val="tx1"/>
                </a:solidFill>
                <a:cs typeface="+mn-lt"/>
                <a:sym typeface="+mn-ea"/>
              </a:rPr>
              <a:t>          </a:t>
            </a:r>
            <a:r>
              <a:rPr lang="en-IN" altLang="en-US" sz="1500" i="1" dirty="0" err="1" smtClean="0">
                <a:solidFill>
                  <a:schemeClr val="tx1"/>
                </a:solidFill>
                <a:latin typeface="+mn-lt"/>
                <a:cs typeface="+mn-lt"/>
                <a:sym typeface="+mn-ea"/>
              </a:rPr>
              <a:t>Sinchna</a:t>
            </a:r>
            <a:r>
              <a:rPr lang="en-IN" altLang="en-US" sz="1500" i="1" dirty="0" smtClean="0">
                <a:solidFill>
                  <a:schemeClr val="tx1"/>
                </a:solidFill>
                <a:latin typeface="+mn-lt"/>
                <a:cs typeface="+mn-lt"/>
                <a:sym typeface="+mn-ea"/>
              </a:rPr>
              <a:t> </a:t>
            </a:r>
            <a:r>
              <a:rPr lang="en-IN" altLang="en-US" sz="1500" i="1" dirty="0" smtClean="0">
                <a:solidFill>
                  <a:schemeClr val="tx1"/>
                </a:solidFill>
                <a:latin typeface="+mn-lt"/>
                <a:cs typeface="+mn-lt"/>
                <a:sym typeface="+mn-ea"/>
              </a:rPr>
              <a:t>CS       ( </a:t>
            </a:r>
            <a:r>
              <a:rPr lang="en-IN" altLang="en-US" sz="1500" i="1" dirty="0" smtClean="0">
                <a:solidFill>
                  <a:schemeClr val="tx1"/>
                </a:solidFill>
                <a:latin typeface="+mn-lt"/>
                <a:cs typeface="+mn-lt"/>
                <a:sym typeface="+mn-ea"/>
              </a:rPr>
              <a:t>1BM19ET056 ) </a:t>
            </a:r>
            <a:r>
              <a:rPr lang="en-IN" altLang="en-US" sz="1500" dirty="0">
                <a:latin typeface="+mj-lt"/>
                <a:cs typeface="+mj-lt"/>
              </a:rPr>
              <a:t/>
            </a:r>
            <a:br>
              <a:rPr lang="en-IN" altLang="en-US" sz="1500" dirty="0">
                <a:latin typeface="+mj-lt"/>
                <a:cs typeface="+mj-lt"/>
              </a:rPr>
            </a:br>
            <a:endParaRPr sz="15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3000"/>
              <a:buFont typeface="Arial" panose="020B0604020202020204"/>
              <a:buNone/>
            </a:pPr>
            <a:endParaRPr sz="1500" b="1" i="1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1000"/>
              <a:buFont typeface="Arial" panose="020B0604020202020204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5" name="Google Shape;165;p1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4137390" y="1054840"/>
            <a:ext cx="1394100" cy="1146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>
            <a:spLocks noGrp="1"/>
          </p:cNvSpPr>
          <p:nvPr>
            <p:ph type="title"/>
          </p:nvPr>
        </p:nvSpPr>
        <p:spPr>
          <a:xfrm>
            <a:off x="1757045" y="467995"/>
            <a:ext cx="6871970" cy="960755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1000"/>
              <a:buFont typeface="Arial" panose="020B0604020202020204"/>
              <a:buNone/>
            </a:pPr>
            <a:r>
              <a:rPr lang="en-IN" altLang="en-US" b="1" i="1" dirty="0" smtClean="0">
                <a:solidFill>
                  <a:schemeClr val="accent4">
                    <a:lumMod val="75000"/>
                  </a:schemeClr>
                </a:solidFill>
                <a:latin typeface="+mn-lt"/>
                <a:cs typeface="+mn-lt"/>
                <a:sym typeface="+mn-ea"/>
              </a:rPr>
              <a:t>                    </a:t>
            </a:r>
            <a:r>
              <a:rPr lang="en-IN" altLang="en-US" sz="4000" b="1" i="1" dirty="0" smtClean="0">
                <a:solidFill>
                  <a:schemeClr val="accent4">
                    <a:lumMod val="75000"/>
                  </a:schemeClr>
                </a:solidFill>
                <a:latin typeface="+mn-lt"/>
                <a:cs typeface="+mn-lt"/>
                <a:sym typeface="+mn-ea"/>
              </a:rPr>
              <a:t>CONTENTS</a:t>
            </a:r>
            <a:r>
              <a:rPr lang="en-IN" altLang="en-US" i="1" dirty="0">
                <a:solidFill>
                  <a:schemeClr val="accent4">
                    <a:lumMod val="75000"/>
                  </a:schemeClr>
                </a:solidFill>
                <a:latin typeface="+mn-lt"/>
                <a:cs typeface="+mn-lt"/>
              </a:rPr>
              <a:t/>
            </a:r>
            <a:br>
              <a:rPr lang="en-IN" altLang="en-US" i="1" dirty="0">
                <a:solidFill>
                  <a:schemeClr val="accent4">
                    <a:lumMod val="75000"/>
                  </a:schemeClr>
                </a:solidFill>
                <a:latin typeface="+mn-lt"/>
                <a:cs typeface="+mn-lt"/>
              </a:rPr>
            </a:br>
            <a:endParaRPr b="1" i="1">
              <a:solidFill>
                <a:schemeClr val="accent4">
                  <a:lumMod val="75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 Placeholder 0"/>
          <p:cNvSpPr>
            <a:spLocks noGrp="1"/>
          </p:cNvSpPr>
          <p:nvPr>
            <p:ph type="body" idx="1"/>
          </p:nvPr>
        </p:nvSpPr>
        <p:spPr>
          <a:xfrm rot="5400000">
            <a:off x="1945640" y="1024890"/>
            <a:ext cx="3086735" cy="3894455"/>
          </a:xfrm>
        </p:spPr>
        <p:txBody>
          <a:bodyPr vert="vert270">
            <a:normAutofit lnSpcReduction="10000"/>
          </a:bodyPr>
          <a:lstStyle/>
          <a:p>
            <a:pPr>
              <a:lnSpc>
                <a:spcPct val="110000"/>
              </a:lnSpc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IN" altLang="en-US" b="1" i="1" dirty="0">
                <a:latin typeface="+mn-lt"/>
                <a:cs typeface="+mn-lt"/>
                <a:sym typeface="+mn-ea"/>
              </a:rPr>
              <a:t> INTRODUCTION</a:t>
            </a:r>
            <a:endParaRPr lang="en-IN" altLang="en-US" b="1" i="1" dirty="0">
              <a:latin typeface="+mn-lt"/>
              <a:cs typeface="+mn-lt"/>
            </a:endParaRPr>
          </a:p>
          <a:p>
            <a:pPr>
              <a:lnSpc>
                <a:spcPct val="110000"/>
              </a:lnSpc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IN" altLang="en-US" b="1" i="1" dirty="0">
                <a:latin typeface="+mn-lt"/>
                <a:cs typeface="+mn-lt"/>
                <a:sym typeface="+mn-ea"/>
              </a:rPr>
              <a:t> HOW IT WORKS</a:t>
            </a:r>
            <a:endParaRPr lang="en-IN" altLang="en-US" b="1" i="1" dirty="0">
              <a:latin typeface="+mn-lt"/>
              <a:cs typeface="+mn-lt"/>
            </a:endParaRPr>
          </a:p>
          <a:p>
            <a:pPr>
              <a:lnSpc>
                <a:spcPct val="110000"/>
              </a:lnSpc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IN" altLang="en-US" b="1" i="1" dirty="0">
                <a:latin typeface="+mn-lt"/>
                <a:cs typeface="+mn-lt"/>
                <a:sym typeface="+mn-ea"/>
              </a:rPr>
              <a:t> MAIN COMPONENTS</a:t>
            </a:r>
            <a:endParaRPr lang="en-IN" altLang="en-US" b="1" i="1" dirty="0">
              <a:latin typeface="+mn-lt"/>
              <a:cs typeface="+mn-lt"/>
            </a:endParaRPr>
          </a:p>
          <a:p>
            <a:pPr>
              <a:lnSpc>
                <a:spcPct val="110000"/>
              </a:lnSpc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IN" altLang="en-US" b="1" i="1" dirty="0">
                <a:latin typeface="+mn-lt"/>
                <a:cs typeface="+mn-lt"/>
                <a:sym typeface="+mn-ea"/>
              </a:rPr>
              <a:t> CIRCUIT </a:t>
            </a:r>
            <a:r>
              <a:rPr lang="en-IN" altLang="en-US" b="1" i="1" dirty="0" smtClean="0">
                <a:latin typeface="+mn-lt"/>
                <a:cs typeface="+mn-lt"/>
                <a:sym typeface="+mn-ea"/>
              </a:rPr>
              <a:t>DIAGRAM</a:t>
            </a:r>
            <a:endParaRPr lang="en-IN" altLang="en-US" b="1" i="1" dirty="0">
              <a:latin typeface="+mn-lt"/>
              <a:cs typeface="+mn-lt"/>
            </a:endParaRPr>
          </a:p>
          <a:p>
            <a:pPr>
              <a:lnSpc>
                <a:spcPct val="110000"/>
              </a:lnSpc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IN" altLang="en-US" b="1" i="1" dirty="0">
                <a:latin typeface="+mn-lt"/>
                <a:cs typeface="+mn-lt"/>
                <a:sym typeface="+mn-ea"/>
              </a:rPr>
              <a:t> ADVANTAGES</a:t>
            </a:r>
            <a:endParaRPr lang="en-IN" altLang="en-US" b="1" i="1" dirty="0">
              <a:latin typeface="+mn-lt"/>
              <a:cs typeface="+mn-lt"/>
            </a:endParaRPr>
          </a:p>
          <a:p>
            <a:pPr>
              <a:lnSpc>
                <a:spcPct val="110000"/>
              </a:lnSpc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IN" altLang="en-US" b="1" i="1" dirty="0">
                <a:latin typeface="+mn-lt"/>
                <a:cs typeface="+mn-lt"/>
                <a:sym typeface="+mn-ea"/>
              </a:rPr>
              <a:t> DISADVANTAGES</a:t>
            </a:r>
            <a:endParaRPr lang="en-IN" altLang="en-US" b="1" i="1" dirty="0">
              <a:latin typeface="+mn-lt"/>
              <a:cs typeface="+mn-lt"/>
            </a:endParaRPr>
          </a:p>
          <a:p>
            <a:pPr>
              <a:lnSpc>
                <a:spcPct val="110000"/>
              </a:lnSpc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IN" altLang="en-US" b="1" i="1" dirty="0">
                <a:latin typeface="+mn-lt"/>
                <a:cs typeface="+mn-lt"/>
                <a:sym typeface="+mn-ea"/>
              </a:rPr>
              <a:t> APPLICATION</a:t>
            </a:r>
            <a:endParaRPr lang="en-IN" altLang="en-US" b="1" i="1" dirty="0">
              <a:latin typeface="+mn-lt"/>
              <a:cs typeface="+mn-lt"/>
            </a:endParaRPr>
          </a:p>
          <a:p>
            <a:pPr>
              <a:lnSpc>
                <a:spcPct val="110000"/>
              </a:lnSpc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IN" altLang="en-US" b="1" i="1" dirty="0">
                <a:latin typeface="+mn-lt"/>
                <a:cs typeface="+mn-lt"/>
                <a:sym typeface="+mn-ea"/>
              </a:rPr>
              <a:t> CONCLUSION</a:t>
            </a:r>
            <a:endParaRPr lang="en-IN" altLang="en-US" b="1" i="1" dirty="0">
              <a:latin typeface="+mn-lt"/>
              <a:cs typeface="+mn-lt"/>
            </a:endParaRPr>
          </a:p>
          <a:p>
            <a:pPr>
              <a:lnSpc>
                <a:spcPct val="110000"/>
              </a:lnSpc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IN" altLang="en-US" b="1" i="1" dirty="0">
                <a:latin typeface="+mn-lt"/>
                <a:cs typeface="+mn-lt"/>
                <a:sym typeface="+mn-ea"/>
              </a:rPr>
              <a:t> </a:t>
            </a:r>
            <a:r>
              <a:rPr lang="en-IN" altLang="en-US" b="1" i="1" dirty="0" smtClean="0">
                <a:latin typeface="+mn-lt"/>
                <a:cs typeface="+mn-lt"/>
                <a:sym typeface="+mn-ea"/>
              </a:rPr>
              <a:t>REFERENCES</a:t>
            </a:r>
            <a:endParaRPr lang="en-IN" altLang="en-US" dirty="0"/>
          </a:p>
          <a:p>
            <a:endParaRPr lang="en-US" dirty="0"/>
          </a:p>
        </p:txBody>
      </p:sp>
      <p:pic>
        <p:nvPicPr>
          <p:cNvPr id="9" name="Content Placeholder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0" y="1543617"/>
            <a:ext cx="4373880" cy="271596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575" y="469265"/>
            <a:ext cx="7710805" cy="920115"/>
          </a:xfrm>
        </p:spPr>
        <p:txBody>
          <a:bodyPr>
            <a:normAutofit/>
          </a:bodyPr>
          <a:lstStyle/>
          <a:p>
            <a:r>
              <a:rPr lang="en-IN" altLang="en-US" sz="2400" b="1" i="1" dirty="0" smtClean="0">
                <a:latin typeface="+mn-lt"/>
                <a:cs typeface="+mn-lt"/>
                <a:sym typeface="+mn-ea"/>
              </a:rPr>
              <a:t>                     </a:t>
            </a:r>
            <a:r>
              <a:rPr lang="en-IN" altLang="en-US" sz="3600" b="1" i="1" dirty="0" smtClean="0">
                <a:solidFill>
                  <a:schemeClr val="accent4">
                    <a:lumMod val="75000"/>
                  </a:schemeClr>
                </a:solidFill>
                <a:latin typeface="+mn-lt"/>
                <a:cs typeface="+mn-lt"/>
                <a:sym typeface="+mn-ea"/>
              </a:rPr>
              <a:t>INTRODUCTION</a:t>
            </a:r>
            <a:r>
              <a:rPr lang="en-IN" altLang="en-US" dirty="0">
                <a:latin typeface="Times New Roman" panose="02020603050405020304" charset="0"/>
                <a:cs typeface="Times New Roman" panose="02020603050405020304" charset="0"/>
              </a:rPr>
              <a:t/>
            </a:r>
            <a:br>
              <a:rPr lang="en-IN" altLang="en-US" dirty="0">
                <a:latin typeface="Times New Roman" panose="02020603050405020304" charset="0"/>
                <a:cs typeface="Times New Roman" panose="02020603050405020304" charset="0"/>
              </a:rPr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1" y="1264920"/>
            <a:ext cx="3429000" cy="2857500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charset="0"/>
              <a:buChar char="Ø"/>
            </a:pPr>
            <a:endParaRPr lang="en-IN" altLang="en-US" sz="2000" b="1" i="1" dirty="0" smtClean="0">
              <a:latin typeface="+mn-lt"/>
              <a:cs typeface="+mn-lt"/>
              <a:sym typeface="+mn-ea"/>
            </a:endParaRPr>
          </a:p>
          <a:p>
            <a:pPr>
              <a:buFont typeface="Wingdings" panose="05000000000000000000" charset="0"/>
              <a:buChar char="Ø"/>
            </a:pPr>
            <a:r>
              <a:rPr lang="en-IN" altLang="en-US" sz="2000" b="1" i="1" dirty="0" smtClean="0">
                <a:latin typeface="+mn-lt"/>
                <a:cs typeface="+mn-lt"/>
                <a:sym typeface="+mn-ea"/>
              </a:rPr>
              <a:t> </a:t>
            </a:r>
            <a:r>
              <a:rPr lang="en-IN" altLang="en-US" sz="2000" i="1" dirty="0">
                <a:latin typeface="+mn-lt"/>
                <a:cs typeface="+mn-lt"/>
                <a:sym typeface="+mn-ea"/>
              </a:rPr>
              <a:t>A smart street light is a public lighting system that incorporates technology,  LDR,  and other sensors, to introduce real-time monitoring functionalities.</a:t>
            </a:r>
            <a:endParaRPr lang="en-IN" altLang="en-US" sz="20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type="pic" idx="2"/>
          </p:nvPr>
        </p:nvPicPr>
        <p:blipFill>
          <a:blip r:embed="rId2"/>
          <a:stretch>
            <a:fillRect/>
          </a:stretch>
        </p:blipFill>
        <p:spPr>
          <a:xfrm>
            <a:off x="4579620" y="1844039"/>
            <a:ext cx="4244340" cy="2308861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880" y="493395"/>
            <a:ext cx="3124199" cy="730885"/>
          </a:xfrm>
        </p:spPr>
        <p:txBody>
          <a:bodyPr>
            <a:normAutofit fontScale="90000"/>
          </a:bodyPr>
          <a:lstStyle/>
          <a:p>
            <a:r>
              <a:rPr lang="en-IN" altLang="en-US" sz="3600" b="1" i="1" dirty="0" smtClean="0">
                <a:solidFill>
                  <a:srgbClr val="7030A0"/>
                </a:solidFill>
                <a:latin typeface="+mn-lt"/>
                <a:cs typeface="+mn-lt"/>
                <a:sym typeface="+mn-ea"/>
              </a:rPr>
              <a:t>COMPONENTS</a:t>
            </a:r>
            <a:r>
              <a:rPr lang="en-IN" altLang="en-US" b="1" i="1" dirty="0" smtClean="0">
                <a:latin typeface="+mn-lt"/>
                <a:cs typeface="+mn-lt"/>
                <a:sym typeface="+mn-ea"/>
              </a:rPr>
              <a:t>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341120" y="1530350"/>
            <a:ext cx="2202815" cy="2865120"/>
          </a:xfrm>
        </p:spPr>
        <p:txBody>
          <a:bodyPr/>
          <a:lstStyle/>
          <a:p>
            <a:pPr>
              <a:buFont typeface="Wingdings" panose="05000000000000000000" charset="0"/>
              <a:buChar char="Ø"/>
            </a:pPr>
            <a:r>
              <a:rPr lang="en-IN" altLang="en-US" sz="1600" b="1" i="1" dirty="0">
                <a:latin typeface="+mn-lt"/>
                <a:cs typeface="+mn-lt"/>
                <a:sym typeface="+mn-ea"/>
              </a:rPr>
              <a:t> </a:t>
            </a:r>
            <a:r>
              <a:rPr lang="en-IN" altLang="en-US" sz="1800" i="1" dirty="0" err="1">
                <a:latin typeface="+mn-lt"/>
                <a:cs typeface="+mn-lt"/>
                <a:sym typeface="+mn-ea"/>
              </a:rPr>
              <a:t>Arduino</a:t>
            </a:r>
            <a:r>
              <a:rPr lang="en-IN" altLang="en-US" sz="1800" i="1" dirty="0">
                <a:latin typeface="+mn-lt"/>
                <a:cs typeface="+mn-lt"/>
                <a:sym typeface="+mn-ea"/>
              </a:rPr>
              <a:t> </a:t>
            </a:r>
            <a:r>
              <a:rPr lang="en-IN" altLang="en-US" sz="1800" i="1" dirty="0" err="1">
                <a:latin typeface="+mn-lt"/>
                <a:cs typeface="+mn-lt"/>
                <a:sym typeface="+mn-ea"/>
              </a:rPr>
              <a:t>uno</a:t>
            </a:r>
            <a:endParaRPr lang="en-IN" altLang="en-US" sz="1800" i="1" dirty="0">
              <a:latin typeface="+mn-lt"/>
              <a:cs typeface="+mn-lt"/>
            </a:endParaRPr>
          </a:p>
          <a:p>
            <a:pPr>
              <a:buFont typeface="Wingdings" panose="05000000000000000000" charset="0"/>
              <a:buChar char="Ø"/>
            </a:pPr>
            <a:r>
              <a:rPr lang="en-IN" altLang="en-US" sz="1800" i="1" dirty="0">
                <a:latin typeface="+mn-lt"/>
                <a:cs typeface="+mn-lt"/>
                <a:sym typeface="+mn-ea"/>
              </a:rPr>
              <a:t> Bread board</a:t>
            </a:r>
            <a:endParaRPr lang="en-IN" altLang="en-US" sz="1800" i="1" dirty="0">
              <a:latin typeface="+mn-lt"/>
              <a:cs typeface="+mn-lt"/>
            </a:endParaRPr>
          </a:p>
          <a:p>
            <a:pPr>
              <a:buFont typeface="Wingdings" panose="05000000000000000000" charset="0"/>
              <a:buChar char="Ø"/>
            </a:pPr>
            <a:r>
              <a:rPr lang="en-IN" altLang="en-US" sz="1800" i="1" dirty="0">
                <a:latin typeface="+mn-lt"/>
                <a:cs typeface="+mn-lt"/>
                <a:sym typeface="+mn-ea"/>
              </a:rPr>
              <a:t> IR sensors</a:t>
            </a:r>
            <a:endParaRPr lang="en-IN" altLang="en-US" sz="1800" i="1" dirty="0">
              <a:latin typeface="+mn-lt"/>
              <a:cs typeface="+mn-lt"/>
            </a:endParaRPr>
          </a:p>
          <a:p>
            <a:pPr>
              <a:buFont typeface="Wingdings" panose="05000000000000000000" charset="0"/>
              <a:buChar char="Ø"/>
            </a:pPr>
            <a:r>
              <a:rPr lang="en-IN" altLang="en-US" sz="1800" i="1" dirty="0">
                <a:latin typeface="+mn-lt"/>
                <a:cs typeface="+mn-lt"/>
                <a:sym typeface="+mn-ea"/>
              </a:rPr>
              <a:t> LDR</a:t>
            </a:r>
            <a:endParaRPr lang="en-IN" altLang="en-US" sz="1800" i="1" dirty="0">
              <a:latin typeface="+mn-lt"/>
              <a:cs typeface="+mn-lt"/>
            </a:endParaRPr>
          </a:p>
          <a:p>
            <a:pPr>
              <a:buFont typeface="Wingdings" panose="05000000000000000000" charset="0"/>
              <a:buChar char="Ø"/>
            </a:pPr>
            <a:r>
              <a:rPr lang="en-IN" altLang="en-US" sz="1800" i="1" dirty="0">
                <a:latin typeface="+mn-lt"/>
                <a:cs typeface="+mn-lt"/>
                <a:sym typeface="+mn-ea"/>
              </a:rPr>
              <a:t> LEDs</a:t>
            </a:r>
            <a:endParaRPr lang="en-IN" altLang="en-US" sz="1800" i="1" dirty="0">
              <a:latin typeface="+mn-lt"/>
              <a:cs typeface="+mn-lt"/>
            </a:endParaRPr>
          </a:p>
          <a:p>
            <a:pPr>
              <a:buFont typeface="Wingdings" panose="05000000000000000000" charset="0"/>
              <a:buChar char="Ø"/>
            </a:pPr>
            <a:r>
              <a:rPr lang="en-IN" altLang="en-US" sz="1800" i="1" dirty="0">
                <a:latin typeface="+mn-lt"/>
                <a:cs typeface="+mn-lt"/>
                <a:sym typeface="+mn-ea"/>
              </a:rPr>
              <a:t> Resistors</a:t>
            </a:r>
            <a:endParaRPr lang="en-US" sz="1800" i="1" dirty="0">
              <a:latin typeface="+mn-lt"/>
              <a:cs typeface="+mn-lt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4230" y="1388745"/>
            <a:ext cx="1370330" cy="14516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8750" y="1057910"/>
            <a:ext cx="2216785" cy="1884680"/>
          </a:xfrm>
          <a:prstGeom prst="rect">
            <a:avLst/>
          </a:prstGeom>
        </p:spPr>
      </p:pic>
      <p:pic>
        <p:nvPicPr>
          <p:cNvPr id="8" name="Content Placeholder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5025" y="3014345"/>
            <a:ext cx="1359535" cy="17145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5275" y="3014345"/>
            <a:ext cx="2164080" cy="1714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1401" y="198755"/>
            <a:ext cx="2583180" cy="790575"/>
          </a:xfrm>
        </p:spPr>
        <p:txBody>
          <a:bodyPr>
            <a:normAutofit fontScale="90000"/>
          </a:bodyPr>
          <a:lstStyle/>
          <a:p>
            <a:r>
              <a:rPr lang="en-IN" altLang="en-US" sz="3600" b="1" i="1" dirty="0" smtClean="0">
                <a:solidFill>
                  <a:srgbClr val="7030A0"/>
                </a:solidFill>
                <a:latin typeface="+mn-lt"/>
                <a:cs typeface="Times New Roman" panose="02020603050405020304" charset="0"/>
              </a:rPr>
              <a:t>WORKING</a:t>
            </a:r>
            <a:r>
              <a:rPr lang="en-IN" altLang="en-US" dirty="0" smtClean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IN" altLang="en-US" dirty="0">
                <a:latin typeface="Times New Roman" panose="02020603050405020304" charset="0"/>
                <a:cs typeface="Times New Roman" panose="02020603050405020304" charset="0"/>
              </a:rPr>
              <a:t/>
            </a:r>
            <a:br>
              <a:rPr lang="en-IN" altLang="en-US" dirty="0">
                <a:latin typeface="Times New Roman" panose="02020603050405020304" charset="0"/>
                <a:cs typeface="Times New Roman" panose="02020603050405020304" charset="0"/>
              </a:rPr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445895" y="1177290"/>
            <a:ext cx="6193790" cy="3206750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US" sz="1600" i="1" dirty="0">
                <a:latin typeface="+mn-lt"/>
                <a:cs typeface="+mn-lt"/>
                <a:sym typeface="+mn-ea"/>
              </a:rPr>
              <a:t>This concept involves a smart street light that turns on </a:t>
            </a:r>
            <a:r>
              <a:rPr lang="en-IN" altLang="en-US" sz="1600" i="1" dirty="0">
                <a:latin typeface="+mn-lt"/>
                <a:cs typeface="+mn-lt"/>
                <a:sym typeface="+mn-ea"/>
              </a:rPr>
              <a:t>during the night time</a:t>
            </a:r>
            <a:r>
              <a:rPr lang="en-US" sz="1600" i="1" dirty="0">
                <a:latin typeface="+mn-lt"/>
                <a:cs typeface="+mn-lt"/>
                <a:sym typeface="+mn-ea"/>
              </a:rPr>
              <a:t> as a vehicle </a:t>
            </a:r>
            <a:r>
              <a:rPr lang="en-IN" altLang="en-US" sz="1600" i="1" dirty="0">
                <a:latin typeface="+mn-lt"/>
                <a:cs typeface="+mn-lt"/>
                <a:sym typeface="+mn-ea"/>
              </a:rPr>
              <a:t>and people</a:t>
            </a:r>
            <a:r>
              <a:rPr lang="en-US" sz="1600" i="1" dirty="0">
                <a:latin typeface="+mn-lt"/>
                <a:cs typeface="+mn-lt"/>
                <a:sym typeface="+mn-ea"/>
              </a:rPr>
              <a:t> pass </a:t>
            </a:r>
            <a:r>
              <a:rPr lang="en-IN" altLang="en-US" sz="1600" i="1" dirty="0">
                <a:latin typeface="+mn-lt"/>
                <a:cs typeface="+mn-lt"/>
                <a:sym typeface="+mn-ea"/>
              </a:rPr>
              <a:t>by</a:t>
            </a:r>
            <a:r>
              <a:rPr lang="en-US" sz="1600" i="1" dirty="0">
                <a:latin typeface="+mn-lt"/>
                <a:cs typeface="+mn-lt"/>
                <a:sym typeface="+mn-ea"/>
              </a:rPr>
              <a:t> it. </a:t>
            </a:r>
            <a:endParaRPr lang="en-US" sz="1600" i="1" dirty="0">
              <a:latin typeface="+mn-lt"/>
              <a:cs typeface="+mn-lt"/>
            </a:endParaRPr>
          </a:p>
          <a:p>
            <a:pPr>
              <a:lnSpc>
                <a:spcPct val="120000"/>
              </a:lnSpc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IN" altLang="en-US" sz="1600" i="1" dirty="0">
                <a:latin typeface="+mn-lt"/>
                <a:cs typeface="+mn-lt"/>
                <a:sym typeface="+mn-ea"/>
              </a:rPr>
              <a:t>LDR is used to detect the  presence of light, in the presence of light all the LEDs will be off.</a:t>
            </a:r>
            <a:endParaRPr lang="en-US" sz="1600" i="1" dirty="0">
              <a:latin typeface="+mn-lt"/>
              <a:cs typeface="+mn-lt"/>
            </a:endParaRPr>
          </a:p>
          <a:p>
            <a:pPr>
              <a:lnSpc>
                <a:spcPct val="120000"/>
              </a:lnSpc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US" sz="1600" i="1" dirty="0">
                <a:latin typeface="+mn-lt"/>
                <a:cs typeface="+mn-lt"/>
                <a:sym typeface="+mn-ea"/>
              </a:rPr>
              <a:t>Here, we are employing </a:t>
            </a:r>
            <a:r>
              <a:rPr lang="en-IN" altLang="en-US" sz="1600" i="1" dirty="0">
                <a:latin typeface="+mn-lt"/>
                <a:cs typeface="+mn-lt"/>
                <a:sym typeface="+mn-ea"/>
              </a:rPr>
              <a:t>5</a:t>
            </a:r>
            <a:r>
              <a:rPr lang="en-US" sz="1600" i="1" dirty="0">
                <a:latin typeface="+mn-lt"/>
                <a:cs typeface="+mn-lt"/>
                <a:sym typeface="+mn-ea"/>
              </a:rPr>
              <a:t> IR sensors, each of which controls </a:t>
            </a:r>
            <a:r>
              <a:rPr lang="en-IN" altLang="en-US" sz="1600" i="1" dirty="0">
                <a:latin typeface="+mn-lt"/>
                <a:cs typeface="+mn-lt"/>
                <a:sym typeface="+mn-ea"/>
              </a:rPr>
              <a:t>5</a:t>
            </a:r>
            <a:r>
              <a:rPr lang="en-US" sz="1600" i="1" dirty="0">
                <a:latin typeface="+mn-lt"/>
                <a:cs typeface="+mn-lt"/>
                <a:sym typeface="+mn-ea"/>
              </a:rPr>
              <a:t> LEDs</a:t>
            </a:r>
            <a:r>
              <a:rPr lang="en-IN" altLang="en-US" sz="1600" i="1" dirty="0">
                <a:latin typeface="+mn-lt"/>
                <a:cs typeface="+mn-lt"/>
                <a:sym typeface="+mn-ea"/>
              </a:rPr>
              <a:t>.</a:t>
            </a:r>
            <a:endParaRPr lang="en-IN" altLang="en-US" sz="1600" i="1" dirty="0">
              <a:latin typeface="+mn-lt"/>
              <a:cs typeface="+mn-lt"/>
            </a:endParaRPr>
          </a:p>
          <a:p>
            <a:pPr>
              <a:lnSpc>
                <a:spcPct val="120000"/>
              </a:lnSpc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US" sz="1600" i="1" dirty="0">
                <a:latin typeface="+mn-lt"/>
                <a:cs typeface="+mn-lt"/>
                <a:sym typeface="+mn-ea"/>
              </a:rPr>
              <a:t> When a certain IR sensor detects the presence of a vehicle </a:t>
            </a:r>
            <a:r>
              <a:rPr lang="en-IN" altLang="en-US" sz="1600" i="1" dirty="0">
                <a:latin typeface="+mn-lt"/>
                <a:cs typeface="+mn-lt"/>
                <a:sym typeface="+mn-ea"/>
              </a:rPr>
              <a:t>or people</a:t>
            </a:r>
            <a:r>
              <a:rPr lang="en-US" sz="1600" i="1" dirty="0">
                <a:latin typeface="+mn-lt"/>
                <a:cs typeface="+mn-lt"/>
                <a:sym typeface="+mn-ea"/>
              </a:rPr>
              <a:t>, </a:t>
            </a:r>
            <a:r>
              <a:rPr lang="en-IN" altLang="en-US" sz="1600" i="1" dirty="0">
                <a:latin typeface="+mn-lt"/>
                <a:cs typeface="+mn-lt"/>
                <a:sym typeface="+mn-ea"/>
              </a:rPr>
              <a:t>and it is dark</a:t>
            </a:r>
            <a:r>
              <a:rPr lang="en-US" sz="1600" i="1" dirty="0">
                <a:latin typeface="+mn-lt"/>
                <a:cs typeface="+mn-lt"/>
                <a:sym typeface="+mn-ea"/>
              </a:rPr>
              <a:t> it notifies the </a:t>
            </a:r>
            <a:r>
              <a:rPr lang="en-US" sz="1600" i="1" dirty="0" err="1">
                <a:latin typeface="+mn-lt"/>
                <a:cs typeface="+mn-lt"/>
                <a:sym typeface="+mn-ea"/>
              </a:rPr>
              <a:t>Arduino</a:t>
            </a:r>
            <a:r>
              <a:rPr lang="en-US" sz="1600" i="1" dirty="0">
                <a:latin typeface="+mn-lt"/>
                <a:cs typeface="+mn-lt"/>
                <a:sym typeface="+mn-ea"/>
              </a:rPr>
              <a:t> board  and activates the LEDs.</a:t>
            </a:r>
            <a:endParaRPr lang="en-US" sz="1600" i="1" dirty="0">
              <a:latin typeface="+mn-lt"/>
              <a:cs typeface="+mn-lt"/>
            </a:endParaRPr>
          </a:p>
          <a:p>
            <a:endParaRPr lang="en-US" sz="1600" b="1" i="1" dirty="0">
              <a:latin typeface="+mn-lt"/>
              <a:cs typeface="+mn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7315" y="414655"/>
            <a:ext cx="6017260" cy="742950"/>
          </a:xfrm>
        </p:spPr>
        <p:txBody>
          <a:bodyPr vert="horz">
            <a:noAutofit/>
          </a:bodyPr>
          <a:lstStyle/>
          <a:p>
            <a:r>
              <a:rPr lang="en-IN" altLang="en-US" sz="3600" b="1" i="1" dirty="0" smtClean="0">
                <a:solidFill>
                  <a:srgbClr val="7030A0"/>
                </a:solidFill>
                <a:latin typeface="+mn-lt"/>
                <a:cs typeface="+mn-lt"/>
                <a:sym typeface="+mn-ea"/>
              </a:rPr>
              <a:t>        </a:t>
            </a:r>
            <a:br>
              <a:rPr lang="en-IN" altLang="en-US" sz="3600" b="1" i="1" dirty="0" smtClean="0">
                <a:solidFill>
                  <a:srgbClr val="7030A0"/>
                </a:solidFill>
                <a:latin typeface="+mn-lt"/>
                <a:cs typeface="+mn-lt"/>
                <a:sym typeface="+mn-ea"/>
              </a:rPr>
            </a:br>
            <a:r>
              <a:rPr lang="en-IN" altLang="en-US" sz="3600" b="1" i="1" dirty="0" smtClean="0">
                <a:solidFill>
                  <a:srgbClr val="7030A0"/>
                </a:solidFill>
                <a:latin typeface="+mn-lt"/>
                <a:cs typeface="+mn-lt"/>
                <a:sym typeface="+mn-ea"/>
              </a:rPr>
              <a:t/>
            </a:r>
            <a:br>
              <a:rPr lang="en-IN" altLang="en-US" sz="3600" b="1" i="1" dirty="0" smtClean="0">
                <a:solidFill>
                  <a:srgbClr val="7030A0"/>
                </a:solidFill>
                <a:latin typeface="+mn-lt"/>
                <a:cs typeface="+mn-lt"/>
                <a:sym typeface="+mn-ea"/>
              </a:rPr>
            </a:br>
            <a:r>
              <a:rPr lang="en-IN" altLang="en-US" sz="3600" b="1" i="1" dirty="0" smtClean="0">
                <a:solidFill>
                  <a:srgbClr val="7030A0"/>
                </a:solidFill>
                <a:latin typeface="+mn-lt"/>
                <a:cs typeface="+mn-lt"/>
                <a:sym typeface="+mn-ea"/>
              </a:rPr>
              <a:t/>
            </a:r>
            <a:br>
              <a:rPr lang="en-IN" altLang="en-US" sz="3600" b="1" i="1" dirty="0" smtClean="0">
                <a:solidFill>
                  <a:srgbClr val="7030A0"/>
                </a:solidFill>
                <a:latin typeface="+mn-lt"/>
                <a:cs typeface="+mn-lt"/>
                <a:sym typeface="+mn-ea"/>
              </a:rPr>
            </a:br>
            <a:r>
              <a:rPr lang="en-IN" altLang="en-US" sz="3600" b="1" i="1" dirty="0" smtClean="0">
                <a:solidFill>
                  <a:srgbClr val="7030A0"/>
                </a:solidFill>
                <a:latin typeface="+mn-lt"/>
                <a:cs typeface="+mn-lt"/>
                <a:sym typeface="+mn-ea"/>
              </a:rPr>
              <a:t> </a:t>
            </a:r>
            <a:r>
              <a:rPr lang="en-IN" altLang="en-US" sz="3600" b="1" i="1" dirty="0" smtClean="0">
                <a:solidFill>
                  <a:srgbClr val="7030A0"/>
                </a:solidFill>
                <a:latin typeface="+mn-lt"/>
                <a:cs typeface="+mn-lt"/>
                <a:sym typeface="+mn-ea"/>
              </a:rPr>
              <a:t>         </a:t>
            </a:r>
            <a:r>
              <a:rPr lang="en-IN" altLang="en-US" sz="3600" b="1" i="1" dirty="0" smtClean="0">
                <a:solidFill>
                  <a:srgbClr val="7030A0"/>
                </a:solidFill>
                <a:latin typeface="+mn-lt"/>
                <a:cs typeface="+mn-lt"/>
                <a:sym typeface="+mn-ea"/>
              </a:rPr>
              <a:t>CIRCUIT </a:t>
            </a:r>
            <a:r>
              <a:rPr lang="en-IN" altLang="en-US" sz="3600" b="1" i="1" dirty="0">
                <a:solidFill>
                  <a:srgbClr val="7030A0"/>
                </a:solidFill>
                <a:latin typeface="+mn-lt"/>
                <a:cs typeface="+mn-lt"/>
                <a:sym typeface="+mn-ea"/>
              </a:rPr>
              <a:t>DIAGRAM</a:t>
            </a:r>
            <a:r>
              <a:rPr lang="en-IN" altLang="en-US" sz="3600" dirty="0">
                <a:solidFill>
                  <a:srgbClr val="7030A0"/>
                </a:solidFill>
                <a:latin typeface="Times New Roman" panose="02020603050405020304" charset="0"/>
                <a:cs typeface="Times New Roman" panose="02020603050405020304" charset="0"/>
              </a:rPr>
              <a:t/>
            </a:r>
            <a:br>
              <a:rPr lang="en-IN" altLang="en-US" sz="3600" dirty="0">
                <a:solidFill>
                  <a:srgbClr val="7030A0"/>
                </a:solidFill>
                <a:latin typeface="Times New Roman" panose="02020603050405020304" charset="0"/>
                <a:cs typeface="Times New Roman" panose="02020603050405020304" charset="0"/>
              </a:rPr>
            </a:b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5" name="Picture Placeholder 4" descr="Screenshot (255).png"/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t="7333" b="7333"/>
          <a:stretch>
            <a:fillRect/>
          </a:stretch>
        </p:blipFill>
        <p:spPr>
          <a:xfrm>
            <a:off x="1236330" y="693420"/>
            <a:ext cx="7171299" cy="4213860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941195" y="278765"/>
            <a:ext cx="2945765" cy="690880"/>
          </a:xfrm>
        </p:spPr>
        <p:txBody>
          <a:bodyPr/>
          <a:lstStyle/>
          <a:p>
            <a:r>
              <a:rPr lang="en-IN" altLang="en-US" sz="2400" b="1" i="1" dirty="0">
                <a:solidFill>
                  <a:srgbClr val="7030A0"/>
                </a:solidFill>
                <a:latin typeface="+mn-lt"/>
                <a:cs typeface="+mn-lt"/>
                <a:sym typeface="+mn-ea"/>
              </a:rPr>
              <a:t>ADVANTAGES</a:t>
            </a:r>
            <a:endParaRPr lang="en-IN" altLang="en-US" sz="2400" dirty="0">
              <a:solidFill>
                <a:srgbClr val="7030A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2"/>
          </p:nvPr>
        </p:nvSpPr>
        <p:spPr>
          <a:xfrm>
            <a:off x="2060575" y="864235"/>
            <a:ext cx="3138170" cy="1738630"/>
          </a:xfrm>
        </p:spPr>
        <p:txBody>
          <a:bodyPr/>
          <a:lstStyle/>
          <a:p>
            <a:pPr>
              <a:buFont typeface="Wingdings" panose="05000000000000000000" charset="0"/>
              <a:buChar char="Ø"/>
            </a:pPr>
            <a:r>
              <a:rPr lang="en-IN" altLang="en-US" sz="1600" b="1" i="1" dirty="0">
                <a:latin typeface="+mn-lt"/>
                <a:cs typeface="+mn-lt"/>
                <a:sym typeface="+mn-ea"/>
              </a:rPr>
              <a:t> </a:t>
            </a:r>
            <a:r>
              <a:rPr lang="en-US" sz="1600" i="1" dirty="0">
                <a:latin typeface="+mn-lt"/>
                <a:cs typeface="+mn-lt"/>
                <a:sym typeface="+mn-ea"/>
              </a:rPr>
              <a:t>Energy savings </a:t>
            </a:r>
            <a:endParaRPr lang="en-US" sz="1600" i="1" dirty="0">
              <a:latin typeface="+mn-lt"/>
              <a:cs typeface="+mn-lt"/>
            </a:endParaRPr>
          </a:p>
          <a:p>
            <a:pPr>
              <a:buFont typeface="Wingdings" panose="05000000000000000000" charset="0"/>
              <a:buChar char="Ø"/>
            </a:pPr>
            <a:r>
              <a:rPr lang="en-US" sz="1600" i="1" dirty="0">
                <a:latin typeface="+mn-lt"/>
                <a:cs typeface="+mn-lt"/>
                <a:sym typeface="+mn-ea"/>
              </a:rPr>
              <a:t> Low cost </a:t>
            </a:r>
            <a:endParaRPr lang="en-US" sz="1600" i="1" dirty="0">
              <a:latin typeface="+mn-lt"/>
              <a:cs typeface="+mn-lt"/>
            </a:endParaRPr>
          </a:p>
          <a:p>
            <a:pPr>
              <a:buFont typeface="Wingdings" panose="05000000000000000000" charset="0"/>
              <a:buChar char="Ø"/>
            </a:pPr>
            <a:r>
              <a:rPr lang="en-US" sz="1600" i="1" dirty="0">
                <a:latin typeface="+mn-lt"/>
                <a:cs typeface="+mn-lt"/>
                <a:sym typeface="+mn-ea"/>
              </a:rPr>
              <a:t> Safety and Security </a:t>
            </a:r>
            <a:endParaRPr lang="en-US" sz="1600" i="1" dirty="0">
              <a:latin typeface="+mn-lt"/>
              <a:cs typeface="+mn-lt"/>
            </a:endParaRPr>
          </a:p>
          <a:p>
            <a:pPr>
              <a:buFont typeface="Wingdings" panose="05000000000000000000" charset="0"/>
              <a:buChar char="Ø"/>
            </a:pPr>
            <a:r>
              <a:rPr lang="en-US" sz="1600" i="1" dirty="0">
                <a:latin typeface="+mn-lt"/>
                <a:cs typeface="+mn-lt"/>
                <a:sym typeface="+mn-ea"/>
              </a:rPr>
              <a:t> Automated operation</a:t>
            </a:r>
            <a:endParaRPr lang="en-US" sz="1600" i="1" dirty="0">
              <a:latin typeface="+mn-lt"/>
              <a:cs typeface="+mn-l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idx="3"/>
          </p:nvPr>
        </p:nvSpPr>
        <p:spPr>
          <a:xfrm>
            <a:off x="1722120" y="2356485"/>
            <a:ext cx="3634741" cy="528320"/>
          </a:xfrm>
        </p:spPr>
        <p:txBody>
          <a:bodyPr/>
          <a:lstStyle/>
          <a:p>
            <a:r>
              <a:rPr lang="en-IN" altLang="en-US" sz="2400" b="1" i="1" dirty="0" smtClean="0">
                <a:solidFill>
                  <a:srgbClr val="7030A0"/>
                </a:solidFill>
                <a:latin typeface="+mn-lt"/>
                <a:cs typeface="+mn-lt"/>
                <a:sym typeface="+mn-ea"/>
              </a:rPr>
              <a:t>DISADVANTAGES</a:t>
            </a:r>
            <a:endParaRPr lang="en-IN" altLang="en-US" sz="2400" b="1" i="1" dirty="0">
              <a:solidFill>
                <a:srgbClr val="7030A0"/>
              </a:solidFill>
              <a:latin typeface="+mn-lt"/>
              <a:cs typeface="+mn-lt"/>
              <a:sym typeface="+mn-ea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idx="4"/>
          </p:nvPr>
        </p:nvSpPr>
        <p:spPr>
          <a:xfrm>
            <a:off x="2138680" y="3109595"/>
            <a:ext cx="3060065" cy="1420495"/>
          </a:xfrm>
        </p:spPr>
        <p:txBody>
          <a:bodyPr>
            <a:normAutofit fontScale="90000"/>
          </a:bodyPr>
          <a:lstStyle/>
          <a:p>
            <a:pPr>
              <a:buFont typeface="Wingdings" panose="05000000000000000000" charset="0"/>
              <a:buChar char="Ø"/>
            </a:pPr>
            <a:r>
              <a:rPr lang="en-IN" altLang="en-US" dirty="0">
                <a:sym typeface="+mn-ea"/>
              </a:rPr>
              <a:t> </a:t>
            </a:r>
            <a:r>
              <a:rPr lang="en-US" sz="1600" i="1" dirty="0">
                <a:latin typeface="+mn-lt"/>
                <a:cs typeface="+mn-lt"/>
                <a:sym typeface="+mn-ea"/>
              </a:rPr>
              <a:t>It has a limitation of power</a:t>
            </a:r>
            <a:endParaRPr lang="en-US" sz="1600" i="1" dirty="0">
              <a:latin typeface="+mn-lt"/>
              <a:cs typeface="+mn-lt"/>
            </a:endParaRPr>
          </a:p>
          <a:p>
            <a:pPr>
              <a:buFont typeface="Wingdings" panose="05000000000000000000" charset="0"/>
              <a:buChar char="Ø"/>
            </a:pPr>
            <a:r>
              <a:rPr lang="en-US" sz="1600" i="1" dirty="0">
                <a:latin typeface="+mn-lt"/>
                <a:cs typeface="+mn-lt"/>
                <a:sym typeface="+mn-ea"/>
              </a:rPr>
              <a:t>  Light turns on when shadow falls on LDR</a:t>
            </a:r>
            <a:endParaRPr lang="en-US" sz="1600" i="1" dirty="0">
              <a:latin typeface="+mn-lt"/>
              <a:cs typeface="+mn-lt"/>
            </a:endParaRPr>
          </a:p>
          <a:p>
            <a:pPr>
              <a:buFont typeface="Wingdings" panose="05000000000000000000" charset="0"/>
              <a:buChar char="Ø"/>
            </a:pPr>
            <a:r>
              <a:rPr lang="en-US" sz="1600" i="1" dirty="0">
                <a:latin typeface="+mn-lt"/>
                <a:cs typeface="+mn-lt"/>
                <a:sym typeface="+mn-ea"/>
              </a:rPr>
              <a:t>  LED is a low voltage device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dirty="0"/>
          </a:p>
        </p:txBody>
      </p:sp>
      <p:pic>
        <p:nvPicPr>
          <p:cNvPr id="13" name="Picture 12" descr="Screenshot (257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5420" y="830580"/>
            <a:ext cx="3375660" cy="33604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9465" y="1772285"/>
            <a:ext cx="5012690" cy="610235"/>
          </a:xfrm>
        </p:spPr>
        <p:txBody>
          <a:bodyPr/>
          <a:lstStyle/>
          <a:p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 i="1" dirty="0" smtClean="0">
                <a:solidFill>
                  <a:srgbClr val="7030A0"/>
                </a:solidFill>
                <a:latin typeface="+mn-lt"/>
                <a:cs typeface="+mn-lt"/>
                <a:sym typeface="+mn-ea"/>
              </a:rPr>
              <a:t>          </a:t>
            </a:r>
            <a:r>
              <a:rPr lang="en-US" sz="2800" b="1" i="1" dirty="0" smtClean="0">
                <a:solidFill>
                  <a:srgbClr val="7030A0"/>
                </a:solidFill>
                <a:latin typeface="+mn-lt"/>
                <a:cs typeface="+mn-lt"/>
                <a:sym typeface="+mn-ea"/>
              </a:rPr>
              <a:t>CONCLUSION</a:t>
            </a:r>
            <a:endParaRPr lang="en-US" sz="2800" b="1" i="1" dirty="0">
              <a:solidFill>
                <a:srgbClr val="7030A0"/>
              </a:solidFill>
              <a:latin typeface="+mn-lt"/>
              <a:cs typeface="+mn-lt"/>
              <a:sym typeface="+mn-ea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>
          <a:xfrm>
            <a:off x="1941830" y="2382520"/>
            <a:ext cx="5752465" cy="2268220"/>
          </a:xfrm>
        </p:spPr>
        <p:txBody>
          <a:bodyPr>
            <a:noAutofit/>
          </a:bodyPr>
          <a:lstStyle/>
          <a:p>
            <a:pPr marL="139700" indent="0">
              <a:buNone/>
            </a:pPr>
            <a:r>
              <a:rPr lang="en-US" sz="1600" b="1" i="1">
                <a:latin typeface="+mn-lt"/>
                <a:cs typeface="+mn-lt"/>
                <a:sym typeface="+mn-ea"/>
              </a:rPr>
              <a:t>In coming days, this will prove a great boon to the country, since it will save lot of electricity of power plant that gets wasted in illuminating the street lights. As a conclusion, around 77%-81% of power consumption can be reduced By using this system towards providing a solution for energy saving</a:t>
            </a:r>
            <a:r>
              <a:rPr lang="en-IN" altLang="en-US" sz="1600" b="1" i="1">
                <a:latin typeface="+mn-lt"/>
                <a:cs typeface="+mn-lt"/>
                <a:sym typeface="+mn-ea"/>
              </a:rPr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3"/>
          </p:nvPr>
        </p:nvSpPr>
        <p:spPr>
          <a:xfrm>
            <a:off x="2069465" y="358775"/>
            <a:ext cx="4521835" cy="574040"/>
          </a:xfrm>
        </p:spPr>
        <p:txBody>
          <a:bodyPr/>
          <a:lstStyle/>
          <a:p>
            <a:endParaRPr lang="en-IN" altLang="en-US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IN" altLang="en-US" sz="2400" b="1" i="1" dirty="0" smtClean="0">
                <a:solidFill>
                  <a:srgbClr val="7030A0"/>
                </a:solidFill>
                <a:latin typeface="+mn-lt"/>
                <a:cs typeface="+mn-lt"/>
                <a:sym typeface="+mn-ea"/>
              </a:rPr>
              <a:t>           </a:t>
            </a:r>
            <a:r>
              <a:rPr lang="en-IN" altLang="en-US" sz="2800" b="1" i="1" dirty="0" smtClean="0">
                <a:solidFill>
                  <a:srgbClr val="7030A0"/>
                </a:solidFill>
                <a:latin typeface="+mn-lt"/>
                <a:cs typeface="+mn-lt"/>
                <a:sym typeface="+mn-ea"/>
              </a:rPr>
              <a:t>APPLICATIONS</a:t>
            </a:r>
            <a:endParaRPr lang="en-IN" altLang="en-US" sz="2800" b="1" i="1" dirty="0">
              <a:solidFill>
                <a:srgbClr val="7030A0"/>
              </a:solidFill>
              <a:latin typeface="+mn-lt"/>
              <a:cs typeface="+mn-lt"/>
              <a:sym typeface="+mn-ea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idx="4"/>
          </p:nvPr>
        </p:nvSpPr>
        <p:spPr>
          <a:xfrm>
            <a:off x="1941830" y="1026160"/>
            <a:ext cx="5570220" cy="74612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600" b="1" i="1" dirty="0" smtClean="0">
                <a:latin typeface="+mn-lt"/>
                <a:cs typeface="+mn-lt"/>
                <a:sym typeface="+mn-ea"/>
              </a:rPr>
              <a:t>                 Used </a:t>
            </a:r>
            <a:r>
              <a:rPr lang="en-US" sz="1600" b="1" i="1" dirty="0">
                <a:latin typeface="+mn-lt"/>
                <a:cs typeface="+mn-lt"/>
                <a:sym typeface="+mn-ea"/>
              </a:rPr>
              <a:t>in street light applications </a:t>
            </a:r>
            <a:endParaRPr lang="en-US" sz="1600" b="1" i="1" dirty="0">
              <a:latin typeface="+mn-lt"/>
              <a:cs typeface="+mn-lt"/>
            </a:endParaRPr>
          </a:p>
          <a:p>
            <a:pPr marL="0" indent="0">
              <a:buNone/>
            </a:pPr>
            <a:r>
              <a:rPr lang="en-US" sz="1600" b="1" i="1" dirty="0" smtClean="0">
                <a:latin typeface="+mn-lt"/>
                <a:cs typeface="+mn-lt"/>
                <a:sym typeface="+mn-ea"/>
              </a:rPr>
              <a:t>                Used </a:t>
            </a:r>
            <a:r>
              <a:rPr lang="en-US" sz="1600" b="1" i="1" dirty="0">
                <a:latin typeface="+mn-lt"/>
                <a:cs typeface="+mn-lt"/>
                <a:sym typeface="+mn-ea"/>
              </a:rPr>
              <a:t>in Domestic application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5300" y="375920"/>
            <a:ext cx="6863080" cy="741680"/>
          </a:xfrm>
        </p:spPr>
        <p:txBody>
          <a:bodyPr>
            <a:normAutofit/>
          </a:bodyPr>
          <a:lstStyle/>
          <a:p>
            <a:r>
              <a:rPr lang="en-IN" altLang="en-US" sz="3600" b="1" i="1" dirty="0" smtClean="0">
                <a:solidFill>
                  <a:srgbClr val="7030A0"/>
                </a:solidFill>
                <a:latin typeface="+mn-lt"/>
                <a:cs typeface="+mn-lt"/>
                <a:sym typeface="+mn-ea"/>
              </a:rPr>
              <a:t> </a:t>
            </a:r>
            <a:r>
              <a:rPr lang="en-IN" altLang="en-US" sz="3600" b="1" i="1" dirty="0" smtClean="0">
                <a:solidFill>
                  <a:srgbClr val="7030A0"/>
                </a:solidFill>
                <a:latin typeface="+mn-lt"/>
                <a:cs typeface="+mn-lt"/>
                <a:sym typeface="+mn-ea"/>
              </a:rPr>
              <a:t>          </a:t>
            </a:r>
            <a:r>
              <a:rPr lang="en-IN" altLang="en-US" sz="3600" b="1" i="1" dirty="0" smtClean="0">
                <a:solidFill>
                  <a:srgbClr val="7030A0"/>
                </a:solidFill>
                <a:latin typeface="+mn-lt"/>
                <a:cs typeface="+mn-lt"/>
                <a:sym typeface="+mn-ea"/>
              </a:rPr>
              <a:t>REFERENCES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765300" y="1224915"/>
            <a:ext cx="6863080" cy="3170555"/>
          </a:xfrm>
        </p:spPr>
        <p:txBody>
          <a:bodyPr/>
          <a:lstStyle/>
          <a:p>
            <a:pPr marL="514350" indent="-285750">
              <a:buFont typeface="Wingdings" panose="05000000000000000000" charset="0"/>
              <a:buChar char="Ø"/>
            </a:pPr>
            <a:r>
              <a:rPr lang="en-US" sz="1600" b="1" dirty="0">
                <a:solidFill>
                  <a:srgbClr val="0070C0"/>
                </a:solidFill>
                <a:latin typeface="+mn-lt"/>
                <a:cs typeface="+mn-lt"/>
              </a:rPr>
              <a:t>https://www.slideshare.net/ASHIMMANDAL5/presentation-of-automatic-street-light</a:t>
            </a:r>
          </a:p>
          <a:p>
            <a:pPr marL="514350" indent="-285750">
              <a:buFont typeface="Wingdings" panose="05000000000000000000" charset="0"/>
              <a:buChar char="Ø"/>
            </a:pPr>
            <a:r>
              <a:rPr lang="en-US" sz="1600" b="1" dirty="0">
                <a:solidFill>
                  <a:srgbClr val="0070C0"/>
                </a:solidFill>
                <a:latin typeface="+mn-lt"/>
                <a:cs typeface="+mn-lt"/>
              </a:rPr>
              <a:t>https://create.arduino.cc/projecthub/sagnik2017ghosh/iot-based-smart-street-light-system-8e9929</a:t>
            </a:r>
          </a:p>
          <a:p>
            <a:pPr marL="514350" indent="-285750">
              <a:buFont typeface="Wingdings" panose="05000000000000000000" charset="0"/>
              <a:buChar char="Ø"/>
            </a:pPr>
            <a:r>
              <a:rPr lang="en-US" sz="1600" b="1" dirty="0">
                <a:solidFill>
                  <a:srgbClr val="0070C0"/>
                </a:solidFill>
                <a:latin typeface="+mn-lt"/>
                <a:cs typeface="+mn-lt"/>
              </a:rPr>
              <a:t>https://www.electroniclinic.com/smart-street-light-project-using-arduino-ldr-and-ir-sensors/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rgbClr val="000000"/>
      </a:dk1>
      <a:lt1>
        <a:srgbClr val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303</Words>
  <Application>WPS Presentation</Application>
  <PresentationFormat>On-screen Show (16:9)</PresentationFormat>
  <Paragraphs>58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Century Gothic</vt:lpstr>
      <vt:lpstr>Wingdings</vt:lpstr>
      <vt:lpstr>Noto Sans Symbols</vt:lpstr>
      <vt:lpstr>Times New Roman</vt:lpstr>
      <vt:lpstr>Wisp</vt:lpstr>
      <vt:lpstr>BMS COLLEGE OF ENGINEERING Department of Electronics &amp; Telecommunication Engineering         Course Title : IoT &amp; Wireless Sensor Network Course Code : 19ET6PE31T  Project Title : Smart Street Light System     By :     Roopashree V    ( 1BM20ET403 )            Suparna NK      ( 1BM20ET402 )            Sinchna CS       ( 1BM19ET056 )     </vt:lpstr>
      <vt:lpstr>                    CONTENTS  </vt:lpstr>
      <vt:lpstr>                     INTRODUCTION </vt:lpstr>
      <vt:lpstr>COMPONENTS  </vt:lpstr>
      <vt:lpstr>WORKING  </vt:lpstr>
      <vt:lpstr>                     CIRCUIT DIAGRAM </vt:lpstr>
      <vt:lpstr>Slide 7</vt:lpstr>
      <vt:lpstr>Slide 8</vt:lpstr>
      <vt:lpstr>           REFERENCES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BMS COLLEGE OF ENGINEERING_x000d_Department of Electronics &amp; Telecommunication Engineering_x000d__x000d__x000d__x000d__x000d__x000d__x000d__x000d__x000d_Course Title : IoT &amp; Wireless Sensor Network Course Code : 19ET6PE31T  Project Title : Smart Street Light System     By :     Roopashree V    ( 1BM20ET403)             Sinchna CS       ( 1BM19ET056 )            Suparna NK      ( 1BM20ET402 ) _x000d__x000d__x000d_</dc:title>
  <dc:creator/>
  <cp:lastModifiedBy>sinchana</cp:lastModifiedBy>
  <cp:revision>5</cp:revision>
  <dcterms:created xsi:type="dcterms:W3CDTF">2022-06-29T06:36:48Z</dcterms:created>
  <dcterms:modified xsi:type="dcterms:W3CDTF">2022-06-29T19:11:36Z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1033-10.2.0.7636</vt:lpwstr>
  </property>
</Properties>
</file>